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handoutMasterIdLst>
    <p:handoutMasterId r:id="rId24"/>
  </p:handoutMasterIdLst>
  <p:sldIdLst>
    <p:sldId id="263" r:id="rId6"/>
    <p:sldId id="269" r:id="rId7"/>
    <p:sldId id="257" r:id="rId8"/>
    <p:sldId id="259" r:id="rId9"/>
    <p:sldId id="270" r:id="rId10"/>
    <p:sldId id="271" r:id="rId11"/>
    <p:sldId id="272" r:id="rId12"/>
    <p:sldId id="260" r:id="rId13"/>
    <p:sldId id="273" r:id="rId14"/>
    <p:sldId id="276" r:id="rId15"/>
    <p:sldId id="265" r:id="rId16"/>
    <p:sldId id="266" r:id="rId17"/>
    <p:sldId id="261" r:id="rId18"/>
    <p:sldId id="264" r:id="rId19"/>
    <p:sldId id="275" r:id="rId20"/>
    <p:sldId id="267" r:id="rId21"/>
    <p:sldId id="268" r:id="rId22"/>
  </p:sldIdLst>
  <p:sldSz cx="12192000" cy="6858000"/>
  <p:notesSz cx="6858000" cy="9144000"/>
  <p:custDataLst>
    <p:tags r:id="rId25"/>
  </p:custDataLst>
  <p:defaultTextStyle>
    <a:defPPr>
      <a:defRPr lang="de-DE"/>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3" pos="302" userDrawn="1">
          <p15:clr>
            <a:srgbClr val="A4A3A4"/>
          </p15:clr>
        </p15:guide>
        <p15:guide id="8" pos="7378" userDrawn="1">
          <p15:clr>
            <a:srgbClr val="A4A3A4"/>
          </p15:clr>
        </p15:guide>
        <p15:guide id="9" orient="horz" pos="958" userDrawn="1">
          <p15:clr>
            <a:srgbClr val="A4A3A4"/>
          </p15:clr>
        </p15:guide>
        <p15:guide id="10" orient="horz" pos="3816" userDrawn="1">
          <p15:clr>
            <a:srgbClr val="A4A3A4"/>
          </p15:clr>
        </p15:guide>
        <p15:guide id="11" pos="3908" userDrawn="1">
          <p15:clr>
            <a:srgbClr val="A4A3A4"/>
          </p15:clr>
        </p15:guide>
        <p15:guide id="12" pos="3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C5BDD-9223-4491-9D95-8102F76F8847}" v="27" dt="2024-09-30T12:36:58.56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6" autoAdjust="0"/>
    <p:restoredTop sz="91014" autoAdjust="0"/>
  </p:normalViewPr>
  <p:slideViewPr>
    <p:cSldViewPr snapToGrid="0" snapToObjects="1" showGuides="1">
      <p:cViewPr varScale="1">
        <p:scale>
          <a:sx n="63" d="100"/>
          <a:sy n="63" d="100"/>
        </p:scale>
        <p:origin x="90" y="1068"/>
      </p:cViewPr>
      <p:guideLst>
        <p:guide pos="302"/>
        <p:guide pos="7378"/>
        <p:guide orient="horz" pos="958"/>
        <p:guide orient="horz" pos="3816"/>
        <p:guide pos="3908"/>
        <p:guide pos="377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67"/>
    </p:cViewPr>
  </p:sorterViewPr>
  <p:notesViewPr>
    <p:cSldViewPr snapToGrid="0" snapToObjects="1" showGuides="1">
      <p:cViewPr varScale="1">
        <p:scale>
          <a:sx n="81" d="100"/>
          <a:sy n="81" d="100"/>
        </p:scale>
        <p:origin x="2842"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cha, Andrea (SR)" userId="d5b90557-3e28-49ed-9e21-c924ca300701" providerId="ADAL" clId="{289C5BDD-9223-4491-9D95-8102F76F8847}"/>
    <pc:docChg chg="undo redo custSel addSld delSld modSld sldOrd">
      <pc:chgData name="Sucha, Andrea (SR)" userId="d5b90557-3e28-49ed-9e21-c924ca300701" providerId="ADAL" clId="{289C5BDD-9223-4491-9D95-8102F76F8847}" dt="2024-09-30T12:36:58.548" v="455"/>
      <pc:docMkLst>
        <pc:docMk/>
      </pc:docMkLst>
      <pc:sldChg chg="addSp modSp mod">
        <pc:chgData name="Sucha, Andrea (SR)" userId="d5b90557-3e28-49ed-9e21-c924ca300701" providerId="ADAL" clId="{289C5BDD-9223-4491-9D95-8102F76F8847}" dt="2024-09-30T12:27:06.213" v="429" actId="20577"/>
        <pc:sldMkLst>
          <pc:docMk/>
          <pc:sldMk cId="3440032096" sldId="260"/>
        </pc:sldMkLst>
        <pc:spChg chg="add mod">
          <ac:chgData name="Sucha, Andrea (SR)" userId="d5b90557-3e28-49ed-9e21-c924ca300701" providerId="ADAL" clId="{289C5BDD-9223-4491-9D95-8102F76F8847}" dt="2024-09-27T19:06:14.133" v="81"/>
          <ac:spMkLst>
            <pc:docMk/>
            <pc:sldMk cId="3440032096" sldId="260"/>
            <ac:spMk id="2" creationId="{AA85734C-9AC8-165E-9D93-E474E6C8A1C1}"/>
          </ac:spMkLst>
        </pc:spChg>
        <pc:spChg chg="mod">
          <ac:chgData name="Sucha, Andrea (SR)" userId="d5b90557-3e28-49ed-9e21-c924ca300701" providerId="ADAL" clId="{289C5BDD-9223-4491-9D95-8102F76F8847}" dt="2024-09-27T19:05:40.949" v="77"/>
          <ac:spMkLst>
            <pc:docMk/>
            <pc:sldMk cId="3440032096" sldId="260"/>
            <ac:spMk id="15" creationId="{00000000-0000-0000-0000-000000000000}"/>
          </ac:spMkLst>
        </pc:spChg>
        <pc:spChg chg="mod">
          <ac:chgData name="Sucha, Andrea (SR)" userId="d5b90557-3e28-49ed-9e21-c924ca300701" providerId="ADAL" clId="{289C5BDD-9223-4491-9D95-8102F76F8847}" dt="2024-09-30T12:27:06.213" v="429" actId="20577"/>
          <ac:spMkLst>
            <pc:docMk/>
            <pc:sldMk cId="3440032096" sldId="260"/>
            <ac:spMk id="17" creationId="{00000000-0000-0000-0000-000000000000}"/>
          </ac:spMkLst>
        </pc:spChg>
      </pc:sldChg>
      <pc:sldChg chg="addSp delSp modSp mod">
        <pc:chgData name="Sucha, Andrea (SR)" userId="d5b90557-3e28-49ed-9e21-c924ca300701" providerId="ADAL" clId="{289C5BDD-9223-4491-9D95-8102F76F8847}" dt="2024-09-30T12:36:47.549" v="451"/>
        <pc:sldMkLst>
          <pc:docMk/>
          <pc:sldMk cId="695062540" sldId="261"/>
        </pc:sldMkLst>
        <pc:spChg chg="add del mod">
          <ac:chgData name="Sucha, Andrea (SR)" userId="d5b90557-3e28-49ed-9e21-c924ca300701" providerId="ADAL" clId="{289C5BDD-9223-4491-9D95-8102F76F8847}" dt="2024-09-27T19:25:33.259" v="209" actId="478"/>
          <ac:spMkLst>
            <pc:docMk/>
            <pc:sldMk cId="695062540" sldId="261"/>
            <ac:spMk id="3" creationId="{10656C60-F453-D43E-E427-4D7C5606FA48}"/>
          </ac:spMkLst>
        </pc:spChg>
        <pc:spChg chg="add mod">
          <ac:chgData name="Sucha, Andrea (SR)" userId="d5b90557-3e28-49ed-9e21-c924ca300701" providerId="ADAL" clId="{289C5BDD-9223-4491-9D95-8102F76F8847}" dt="2024-09-30T12:28:56.060" v="445" actId="790"/>
          <ac:spMkLst>
            <pc:docMk/>
            <pc:sldMk cId="695062540" sldId="261"/>
            <ac:spMk id="4" creationId="{5ADE39D9-39D6-B992-2D46-D5B2E84502FC}"/>
          </ac:spMkLst>
        </pc:spChg>
        <pc:spChg chg="mod">
          <ac:chgData name="Sucha, Andrea (SR)" userId="d5b90557-3e28-49ed-9e21-c924ca300701" providerId="ADAL" clId="{289C5BDD-9223-4491-9D95-8102F76F8847}" dt="2024-09-27T19:54:52.980" v="389" actId="1076"/>
          <ac:spMkLst>
            <pc:docMk/>
            <pc:sldMk cId="695062540" sldId="261"/>
            <ac:spMk id="5" creationId="{00000000-0000-0000-0000-000000000000}"/>
          </ac:spMkLst>
        </pc:spChg>
        <pc:spChg chg="del">
          <ac:chgData name="Sucha, Andrea (SR)" userId="d5b90557-3e28-49ed-9e21-c924ca300701" providerId="ADAL" clId="{289C5BDD-9223-4491-9D95-8102F76F8847}" dt="2024-09-27T19:26:46.946" v="218" actId="478"/>
          <ac:spMkLst>
            <pc:docMk/>
            <pc:sldMk cId="695062540" sldId="261"/>
            <ac:spMk id="6" creationId="{00000000-0000-0000-0000-000000000000}"/>
          </ac:spMkLst>
        </pc:spChg>
        <pc:spChg chg="mod">
          <ac:chgData name="Sucha, Andrea (SR)" userId="d5b90557-3e28-49ed-9e21-c924ca300701" providerId="ADAL" clId="{289C5BDD-9223-4491-9D95-8102F76F8847}" dt="2024-09-27T19:25:48.304" v="212"/>
          <ac:spMkLst>
            <pc:docMk/>
            <pc:sldMk cId="695062540" sldId="261"/>
            <ac:spMk id="15" creationId="{00000000-0000-0000-0000-000000000000}"/>
          </ac:spMkLst>
        </pc:spChg>
        <pc:spChg chg="del">
          <ac:chgData name="Sucha, Andrea (SR)" userId="d5b90557-3e28-49ed-9e21-c924ca300701" providerId="ADAL" clId="{289C5BDD-9223-4491-9D95-8102F76F8847}" dt="2024-09-27T19:25:29.108" v="208" actId="478"/>
          <ac:spMkLst>
            <pc:docMk/>
            <pc:sldMk cId="695062540" sldId="261"/>
            <ac:spMk id="17" creationId="{00000000-0000-0000-0000-000000000000}"/>
          </ac:spMkLst>
        </pc:spChg>
        <pc:graphicFrameChg chg="add mod">
          <ac:chgData name="Sucha, Andrea (SR)" userId="d5b90557-3e28-49ed-9e21-c924ca300701" providerId="ADAL" clId="{289C5BDD-9223-4491-9D95-8102F76F8847}" dt="2024-09-30T12:36:47.549" v="451"/>
          <ac:graphicFrameMkLst>
            <pc:docMk/>
            <pc:sldMk cId="695062540" sldId="261"/>
            <ac:graphicFrameMk id="11" creationId="{240CA232-F593-12A5-4B7B-6D0F8EF6EFC9}"/>
          </ac:graphicFrameMkLst>
        </pc:graphicFrameChg>
        <pc:picChg chg="del">
          <ac:chgData name="Sucha, Andrea (SR)" userId="d5b90557-3e28-49ed-9e21-c924ca300701" providerId="ADAL" clId="{289C5BDD-9223-4491-9D95-8102F76F8847}" dt="2024-09-27T19:26:49.182" v="219" actId="478"/>
          <ac:picMkLst>
            <pc:docMk/>
            <pc:sldMk cId="695062540" sldId="261"/>
            <ac:picMk id="7" creationId="{00000000-0000-0000-0000-000000000000}"/>
          </ac:picMkLst>
        </pc:picChg>
        <pc:picChg chg="del">
          <ac:chgData name="Sucha, Andrea (SR)" userId="d5b90557-3e28-49ed-9e21-c924ca300701" providerId="ADAL" clId="{289C5BDD-9223-4491-9D95-8102F76F8847}" dt="2024-09-27T19:25:35.128" v="210" actId="478"/>
          <ac:picMkLst>
            <pc:docMk/>
            <pc:sldMk cId="695062540" sldId="261"/>
            <ac:picMk id="9" creationId="{00000000-0000-0000-0000-000000000000}"/>
          </ac:picMkLst>
        </pc:picChg>
        <pc:picChg chg="add mod">
          <ac:chgData name="Sucha, Andrea (SR)" userId="d5b90557-3e28-49ed-9e21-c924ca300701" providerId="ADAL" clId="{289C5BDD-9223-4491-9D95-8102F76F8847}" dt="2024-09-27T19:26:41.830" v="217"/>
          <ac:picMkLst>
            <pc:docMk/>
            <pc:sldMk cId="695062540" sldId="261"/>
            <ac:picMk id="10" creationId="{25DED420-00DF-1FD9-66C1-250F689CE165}"/>
          </ac:picMkLst>
        </pc:picChg>
      </pc:sldChg>
      <pc:sldChg chg="modSp mod">
        <pc:chgData name="Sucha, Andrea (SR)" userId="d5b90557-3e28-49ed-9e21-c924ca300701" providerId="ADAL" clId="{289C5BDD-9223-4491-9D95-8102F76F8847}" dt="2024-09-27T18:49:55.345" v="9" actId="20577"/>
        <pc:sldMkLst>
          <pc:docMk/>
          <pc:sldMk cId="2424279072" sldId="263"/>
        </pc:sldMkLst>
        <pc:spChg chg="mod">
          <ac:chgData name="Sucha, Andrea (SR)" userId="d5b90557-3e28-49ed-9e21-c924ca300701" providerId="ADAL" clId="{289C5BDD-9223-4491-9D95-8102F76F8847}" dt="2024-09-27T18:49:55.345" v="9" actId="20577"/>
          <ac:spMkLst>
            <pc:docMk/>
            <pc:sldMk cId="2424279072" sldId="263"/>
            <ac:spMk id="3" creationId="{00000000-0000-0000-0000-000000000000}"/>
          </ac:spMkLst>
        </pc:spChg>
      </pc:sldChg>
      <pc:sldChg chg="addSp delSp modSp mod">
        <pc:chgData name="Sucha, Andrea (SR)" userId="d5b90557-3e28-49ed-9e21-c924ca300701" providerId="ADAL" clId="{289C5BDD-9223-4491-9D95-8102F76F8847}" dt="2024-09-30T12:36:58.548" v="455"/>
        <pc:sldMkLst>
          <pc:docMk/>
          <pc:sldMk cId="2960429149" sldId="264"/>
        </pc:sldMkLst>
        <pc:spChg chg="mod">
          <ac:chgData name="Sucha, Andrea (SR)" userId="d5b90557-3e28-49ed-9e21-c924ca300701" providerId="ADAL" clId="{289C5BDD-9223-4491-9D95-8102F76F8847}" dt="2024-09-27T19:42:36.160" v="326" actId="1076"/>
          <ac:spMkLst>
            <pc:docMk/>
            <pc:sldMk cId="2960429149" sldId="264"/>
            <ac:spMk id="2" creationId="{00000000-0000-0000-0000-000000000000}"/>
          </ac:spMkLst>
        </pc:spChg>
        <pc:spChg chg="mod">
          <ac:chgData name="Sucha, Andrea (SR)" userId="d5b90557-3e28-49ed-9e21-c924ca300701" providerId="ADAL" clId="{289C5BDD-9223-4491-9D95-8102F76F8847}" dt="2024-09-27T19:38:38.119" v="285"/>
          <ac:spMkLst>
            <pc:docMk/>
            <pc:sldMk cId="2960429149" sldId="264"/>
            <ac:spMk id="5" creationId="{00000000-0000-0000-0000-000000000000}"/>
          </ac:spMkLst>
        </pc:spChg>
        <pc:spChg chg="mod">
          <ac:chgData name="Sucha, Andrea (SR)" userId="d5b90557-3e28-49ed-9e21-c924ca300701" providerId="ADAL" clId="{289C5BDD-9223-4491-9D95-8102F76F8847}" dt="2024-09-30T12:33:42.027" v="449" actId="6549"/>
          <ac:spMkLst>
            <pc:docMk/>
            <pc:sldMk cId="2960429149" sldId="264"/>
            <ac:spMk id="6" creationId="{00000000-0000-0000-0000-000000000000}"/>
          </ac:spMkLst>
        </pc:spChg>
        <pc:spChg chg="del">
          <ac:chgData name="Sucha, Andrea (SR)" userId="d5b90557-3e28-49ed-9e21-c924ca300701" providerId="ADAL" clId="{289C5BDD-9223-4491-9D95-8102F76F8847}" dt="2024-09-27T19:38:41.123" v="286" actId="478"/>
          <ac:spMkLst>
            <pc:docMk/>
            <pc:sldMk cId="2960429149" sldId="264"/>
            <ac:spMk id="7" creationId="{00000000-0000-0000-0000-000000000000}"/>
          </ac:spMkLst>
        </pc:spChg>
        <pc:spChg chg="del">
          <ac:chgData name="Sucha, Andrea (SR)" userId="d5b90557-3e28-49ed-9e21-c924ca300701" providerId="ADAL" clId="{289C5BDD-9223-4491-9D95-8102F76F8847}" dt="2024-09-27T19:39:05.861" v="289" actId="478"/>
          <ac:spMkLst>
            <pc:docMk/>
            <pc:sldMk cId="2960429149" sldId="264"/>
            <ac:spMk id="8" creationId="{00000000-0000-0000-0000-000000000000}"/>
          </ac:spMkLst>
        </pc:spChg>
        <pc:graphicFrameChg chg="add mod">
          <ac:chgData name="Sucha, Andrea (SR)" userId="d5b90557-3e28-49ed-9e21-c924ca300701" providerId="ADAL" clId="{289C5BDD-9223-4491-9D95-8102F76F8847}" dt="2024-09-30T12:36:58.548" v="455"/>
          <ac:graphicFrameMkLst>
            <pc:docMk/>
            <pc:sldMk cId="2960429149" sldId="264"/>
            <ac:graphicFrameMk id="4" creationId="{E0965F4F-5187-DB6D-8778-42BBF5BEA630}"/>
          </ac:graphicFrameMkLst>
        </pc:graphicFrameChg>
        <pc:picChg chg="add mod">
          <ac:chgData name="Sucha, Andrea (SR)" userId="d5b90557-3e28-49ed-9e21-c924ca300701" providerId="ADAL" clId="{289C5BDD-9223-4491-9D95-8102F76F8847}" dt="2024-09-27T19:39:11.768" v="290"/>
          <ac:picMkLst>
            <pc:docMk/>
            <pc:sldMk cId="2960429149" sldId="264"/>
            <ac:picMk id="3" creationId="{1F60C042-30D6-A51A-3856-9D84DC3FED9F}"/>
          </ac:picMkLst>
        </pc:picChg>
        <pc:picChg chg="del">
          <ac:chgData name="Sucha, Andrea (SR)" userId="d5b90557-3e28-49ed-9e21-c924ca300701" providerId="ADAL" clId="{289C5BDD-9223-4491-9D95-8102F76F8847}" dt="2024-09-27T19:38:43.329" v="287" actId="478"/>
          <ac:picMkLst>
            <pc:docMk/>
            <pc:sldMk cId="2960429149" sldId="264"/>
            <ac:picMk id="9" creationId="{00000000-0000-0000-0000-000000000000}"/>
          </ac:picMkLst>
        </pc:picChg>
        <pc:picChg chg="del">
          <ac:chgData name="Sucha, Andrea (SR)" userId="d5b90557-3e28-49ed-9e21-c924ca300701" providerId="ADAL" clId="{289C5BDD-9223-4491-9D95-8102F76F8847}" dt="2024-09-27T19:39:02.819" v="288" actId="478"/>
          <ac:picMkLst>
            <pc:docMk/>
            <pc:sldMk cId="2960429149" sldId="264"/>
            <ac:picMk id="10" creationId="{00000000-0000-0000-0000-000000000000}"/>
          </ac:picMkLst>
        </pc:picChg>
      </pc:sldChg>
      <pc:sldChg chg="modSp mod ord">
        <pc:chgData name="Sucha, Andrea (SR)" userId="d5b90557-3e28-49ed-9e21-c924ca300701" providerId="ADAL" clId="{289C5BDD-9223-4491-9D95-8102F76F8847}" dt="2024-09-27T19:21:32.485" v="200" actId="790"/>
        <pc:sldMkLst>
          <pc:docMk/>
          <pc:sldMk cId="466696847" sldId="265"/>
        </pc:sldMkLst>
        <pc:spChg chg="mod">
          <ac:chgData name="Sucha, Andrea (SR)" userId="d5b90557-3e28-49ed-9e21-c924ca300701" providerId="ADAL" clId="{289C5BDD-9223-4491-9D95-8102F76F8847}" dt="2024-09-27T19:21:32.485" v="200" actId="790"/>
          <ac:spMkLst>
            <pc:docMk/>
            <pc:sldMk cId="466696847" sldId="265"/>
            <ac:spMk id="2" creationId="{00000000-0000-0000-0000-000000000000}"/>
          </ac:spMkLst>
        </pc:spChg>
        <pc:spChg chg="mod">
          <ac:chgData name="Sucha, Andrea (SR)" userId="d5b90557-3e28-49ed-9e21-c924ca300701" providerId="ADAL" clId="{289C5BDD-9223-4491-9D95-8102F76F8847}" dt="2024-09-27T19:20:04.878" v="198"/>
          <ac:spMkLst>
            <pc:docMk/>
            <pc:sldMk cId="466696847" sldId="265"/>
            <ac:spMk id="5" creationId="{00000000-0000-0000-0000-000000000000}"/>
          </ac:spMkLst>
        </pc:spChg>
        <pc:spChg chg="mod">
          <ac:chgData name="Sucha, Andrea (SR)" userId="d5b90557-3e28-49ed-9e21-c924ca300701" providerId="ADAL" clId="{289C5BDD-9223-4491-9D95-8102F76F8847}" dt="2024-09-27T19:21:24.391" v="199" actId="790"/>
          <ac:spMkLst>
            <pc:docMk/>
            <pc:sldMk cId="466696847" sldId="265"/>
            <ac:spMk id="7" creationId="{00000000-0000-0000-0000-000000000000}"/>
          </ac:spMkLst>
        </pc:spChg>
      </pc:sldChg>
      <pc:sldChg chg="modSp mod ord">
        <pc:chgData name="Sucha, Andrea (SR)" userId="d5b90557-3e28-49ed-9e21-c924ca300701" providerId="ADAL" clId="{289C5BDD-9223-4491-9D95-8102F76F8847}" dt="2024-09-27T19:24:38.221" v="207" actId="207"/>
        <pc:sldMkLst>
          <pc:docMk/>
          <pc:sldMk cId="926118475" sldId="266"/>
        </pc:sldMkLst>
        <pc:spChg chg="mod">
          <ac:chgData name="Sucha, Andrea (SR)" userId="d5b90557-3e28-49ed-9e21-c924ca300701" providerId="ADAL" clId="{289C5BDD-9223-4491-9D95-8102F76F8847}" dt="2024-09-27T19:23:28.688" v="204" actId="790"/>
          <ac:spMkLst>
            <pc:docMk/>
            <pc:sldMk cId="926118475" sldId="266"/>
            <ac:spMk id="2" creationId="{00000000-0000-0000-0000-000000000000}"/>
          </ac:spMkLst>
        </pc:spChg>
        <pc:spChg chg="mod">
          <ac:chgData name="Sucha, Andrea (SR)" userId="d5b90557-3e28-49ed-9e21-c924ca300701" providerId="ADAL" clId="{289C5BDD-9223-4491-9D95-8102F76F8847}" dt="2024-09-27T19:24:38.221" v="207" actId="207"/>
          <ac:spMkLst>
            <pc:docMk/>
            <pc:sldMk cId="926118475" sldId="266"/>
            <ac:spMk id="3" creationId="{00000000-0000-0000-0000-000000000000}"/>
          </ac:spMkLst>
        </pc:spChg>
        <pc:spChg chg="mod">
          <ac:chgData name="Sucha, Andrea (SR)" userId="d5b90557-3e28-49ed-9e21-c924ca300701" providerId="ADAL" clId="{289C5BDD-9223-4491-9D95-8102F76F8847}" dt="2024-09-27T19:23:10.720" v="203"/>
          <ac:spMkLst>
            <pc:docMk/>
            <pc:sldMk cId="926118475" sldId="266"/>
            <ac:spMk id="5" creationId="{00000000-0000-0000-0000-000000000000}"/>
          </ac:spMkLst>
        </pc:spChg>
      </pc:sldChg>
      <pc:sldChg chg="modSp mod">
        <pc:chgData name="Sucha, Andrea (SR)" userId="d5b90557-3e28-49ed-9e21-c924ca300701" providerId="ADAL" clId="{289C5BDD-9223-4491-9D95-8102F76F8847}" dt="2024-09-27T19:49:24.920" v="384" actId="1076"/>
        <pc:sldMkLst>
          <pc:docMk/>
          <pc:sldMk cId="4063355967" sldId="267"/>
        </pc:sldMkLst>
        <pc:spChg chg="mod">
          <ac:chgData name="Sucha, Andrea (SR)" userId="d5b90557-3e28-49ed-9e21-c924ca300701" providerId="ADAL" clId="{289C5BDD-9223-4491-9D95-8102F76F8847}" dt="2024-09-27T19:49:19.455" v="383" actId="20577"/>
          <ac:spMkLst>
            <pc:docMk/>
            <pc:sldMk cId="4063355967" sldId="267"/>
            <ac:spMk id="3" creationId="{00000000-0000-0000-0000-000000000000}"/>
          </ac:spMkLst>
        </pc:spChg>
        <pc:spChg chg="mod">
          <ac:chgData name="Sucha, Andrea (SR)" userId="d5b90557-3e28-49ed-9e21-c924ca300701" providerId="ADAL" clId="{289C5BDD-9223-4491-9D95-8102F76F8847}" dt="2024-09-27T19:47:22.018" v="366" actId="20577"/>
          <ac:spMkLst>
            <pc:docMk/>
            <pc:sldMk cId="4063355967" sldId="267"/>
            <ac:spMk id="5" creationId="{00000000-0000-0000-0000-000000000000}"/>
          </ac:spMkLst>
        </pc:spChg>
        <pc:picChg chg="mod">
          <ac:chgData name="Sucha, Andrea (SR)" userId="d5b90557-3e28-49ed-9e21-c924ca300701" providerId="ADAL" clId="{289C5BDD-9223-4491-9D95-8102F76F8847}" dt="2024-09-27T19:49:24.920" v="384" actId="1076"/>
          <ac:picMkLst>
            <pc:docMk/>
            <pc:sldMk cId="4063355967" sldId="267"/>
            <ac:picMk id="6" creationId="{00000000-0000-0000-0000-000000000000}"/>
          </ac:picMkLst>
        </pc:picChg>
      </pc:sldChg>
      <pc:sldChg chg="modSp mod">
        <pc:chgData name="Sucha, Andrea (SR)" userId="d5b90557-3e28-49ed-9e21-c924ca300701" providerId="ADAL" clId="{289C5BDD-9223-4491-9D95-8102F76F8847}" dt="2024-09-27T19:49:46.390" v="387" actId="20577"/>
        <pc:sldMkLst>
          <pc:docMk/>
          <pc:sldMk cId="2443911292" sldId="268"/>
        </pc:sldMkLst>
        <pc:spChg chg="mod">
          <ac:chgData name="Sucha, Andrea (SR)" userId="d5b90557-3e28-49ed-9e21-c924ca300701" providerId="ADAL" clId="{289C5BDD-9223-4491-9D95-8102F76F8847}" dt="2024-09-27T19:49:46.390" v="387" actId="20577"/>
          <ac:spMkLst>
            <pc:docMk/>
            <pc:sldMk cId="2443911292" sldId="268"/>
            <ac:spMk id="5" creationId="{00000000-0000-0000-0000-000000000000}"/>
          </ac:spMkLst>
        </pc:spChg>
      </pc:sldChg>
      <pc:sldChg chg="modSp mod">
        <pc:chgData name="Sucha, Andrea (SR)" userId="d5b90557-3e28-49ed-9e21-c924ca300701" providerId="ADAL" clId="{289C5BDD-9223-4491-9D95-8102F76F8847}" dt="2024-09-30T12:20:51.969" v="401" actId="179"/>
        <pc:sldMkLst>
          <pc:docMk/>
          <pc:sldMk cId="1636322482" sldId="269"/>
        </pc:sldMkLst>
        <pc:spChg chg="mod">
          <ac:chgData name="Sucha, Andrea (SR)" userId="d5b90557-3e28-49ed-9e21-c924ca300701" providerId="ADAL" clId="{289C5BDD-9223-4491-9D95-8102F76F8847}" dt="2024-09-30T12:20:51.969" v="401" actId="179"/>
          <ac:spMkLst>
            <pc:docMk/>
            <pc:sldMk cId="1636322482" sldId="269"/>
            <ac:spMk id="3" creationId="{00000000-0000-0000-0000-000000000000}"/>
          </ac:spMkLst>
        </pc:spChg>
      </pc:sldChg>
      <pc:sldChg chg="modSp mod">
        <pc:chgData name="Sucha, Andrea (SR)" userId="d5b90557-3e28-49ed-9e21-c924ca300701" providerId="ADAL" clId="{289C5BDD-9223-4491-9D95-8102F76F8847}" dt="2024-09-30T12:24:13.494" v="405" actId="20577"/>
        <pc:sldMkLst>
          <pc:docMk/>
          <pc:sldMk cId="2998738998" sldId="272"/>
        </pc:sldMkLst>
        <pc:spChg chg="mod">
          <ac:chgData name="Sucha, Andrea (SR)" userId="d5b90557-3e28-49ed-9e21-c924ca300701" providerId="ADAL" clId="{289C5BDD-9223-4491-9D95-8102F76F8847}" dt="2024-09-30T12:24:13.494" v="405" actId="20577"/>
          <ac:spMkLst>
            <pc:docMk/>
            <pc:sldMk cId="2998738998" sldId="272"/>
            <ac:spMk id="17" creationId="{00000000-0000-0000-0000-000000000000}"/>
          </ac:spMkLst>
        </pc:spChg>
      </pc:sldChg>
      <pc:sldChg chg="addSp delSp modSp add mod">
        <pc:chgData name="Sucha, Andrea (SR)" userId="d5b90557-3e28-49ed-9e21-c924ca300701" providerId="ADAL" clId="{289C5BDD-9223-4491-9D95-8102F76F8847}" dt="2024-09-27T19:11:57.736" v="115" actId="20577"/>
        <pc:sldMkLst>
          <pc:docMk/>
          <pc:sldMk cId="3383768035" sldId="273"/>
        </pc:sldMkLst>
        <pc:spChg chg="mod">
          <ac:chgData name="Sucha, Andrea (SR)" userId="d5b90557-3e28-49ed-9e21-c924ca300701" providerId="ADAL" clId="{289C5BDD-9223-4491-9D95-8102F76F8847}" dt="2024-09-27T19:08:36.932" v="105" actId="20577"/>
          <ac:spMkLst>
            <pc:docMk/>
            <pc:sldMk cId="3383768035" sldId="273"/>
            <ac:spMk id="2" creationId="{AA85734C-9AC8-165E-9D93-E474E6C8A1C1}"/>
          </ac:spMkLst>
        </pc:spChg>
        <pc:spChg chg="add del mod">
          <ac:chgData name="Sucha, Andrea (SR)" userId="d5b90557-3e28-49ed-9e21-c924ca300701" providerId="ADAL" clId="{289C5BDD-9223-4491-9D95-8102F76F8847}" dt="2024-09-27T19:08:47.642" v="107" actId="478"/>
          <ac:spMkLst>
            <pc:docMk/>
            <pc:sldMk cId="3383768035" sldId="273"/>
            <ac:spMk id="4" creationId="{74DD220E-ABBE-420E-6F70-E02E35764568}"/>
          </ac:spMkLst>
        </pc:spChg>
        <pc:spChg chg="add mod">
          <ac:chgData name="Sucha, Andrea (SR)" userId="d5b90557-3e28-49ed-9e21-c924ca300701" providerId="ADAL" clId="{289C5BDD-9223-4491-9D95-8102F76F8847}" dt="2024-09-27T19:11:57.736" v="115" actId="20577"/>
          <ac:spMkLst>
            <pc:docMk/>
            <pc:sldMk cId="3383768035" sldId="273"/>
            <ac:spMk id="5" creationId="{7010099C-B814-6785-5722-0910E373FE42}"/>
          </ac:spMkLst>
        </pc:spChg>
        <pc:spChg chg="del">
          <ac:chgData name="Sucha, Andrea (SR)" userId="d5b90557-3e28-49ed-9e21-c924ca300701" providerId="ADAL" clId="{289C5BDD-9223-4491-9D95-8102F76F8847}" dt="2024-09-27T19:08:44.652" v="106" actId="478"/>
          <ac:spMkLst>
            <pc:docMk/>
            <pc:sldMk cId="3383768035" sldId="273"/>
            <ac:spMk id="17" creationId="{00000000-0000-0000-0000-000000000000}"/>
          </ac:spMkLst>
        </pc:spChg>
        <pc:picChg chg="add mod">
          <ac:chgData name="Sucha, Andrea (SR)" userId="d5b90557-3e28-49ed-9e21-c924ca300701" providerId="ADAL" clId="{289C5BDD-9223-4491-9D95-8102F76F8847}" dt="2024-09-27T19:09:03.275" v="109" actId="1076"/>
          <ac:picMkLst>
            <pc:docMk/>
            <pc:sldMk cId="3383768035" sldId="273"/>
            <ac:picMk id="6" creationId="{C9485AE7-1EAA-B4CD-B824-8DA998A95BB3}"/>
          </ac:picMkLst>
        </pc:picChg>
      </pc:sldChg>
      <pc:sldChg chg="addSp delSp modSp add del mod">
        <pc:chgData name="Sucha, Andrea (SR)" userId="d5b90557-3e28-49ed-9e21-c924ca300701" providerId="ADAL" clId="{289C5BDD-9223-4491-9D95-8102F76F8847}" dt="2024-09-27T19:13:42.348" v="118" actId="47"/>
        <pc:sldMkLst>
          <pc:docMk/>
          <pc:sldMk cId="2036597114" sldId="274"/>
        </pc:sldMkLst>
        <pc:spChg chg="add mod">
          <ac:chgData name="Sucha, Andrea (SR)" userId="d5b90557-3e28-49ed-9e21-c924ca300701" providerId="ADAL" clId="{289C5BDD-9223-4491-9D95-8102F76F8847}" dt="2024-09-27T19:13:35.676" v="117" actId="478"/>
          <ac:spMkLst>
            <pc:docMk/>
            <pc:sldMk cId="2036597114" sldId="274"/>
            <ac:spMk id="4" creationId="{DCE69ABD-ECAB-DCEE-297D-3538AF656F68}"/>
          </ac:spMkLst>
        </pc:spChg>
        <pc:spChg chg="del">
          <ac:chgData name="Sucha, Andrea (SR)" userId="d5b90557-3e28-49ed-9e21-c924ca300701" providerId="ADAL" clId="{289C5BDD-9223-4491-9D95-8102F76F8847}" dt="2024-09-27T19:13:35.676" v="117" actId="478"/>
          <ac:spMkLst>
            <pc:docMk/>
            <pc:sldMk cId="2036597114" sldId="274"/>
            <ac:spMk id="6" creationId="{00000000-0000-0000-0000-000000000000}"/>
          </ac:spMkLst>
        </pc:spChg>
      </pc:sldChg>
      <pc:sldChg chg="modSp add mod">
        <pc:chgData name="Sucha, Andrea (SR)" userId="d5b90557-3e28-49ed-9e21-c924ca300701" providerId="ADAL" clId="{289C5BDD-9223-4491-9D95-8102F76F8847}" dt="2024-09-30T12:35:42.298" v="450" actId="20577"/>
        <pc:sldMkLst>
          <pc:docMk/>
          <pc:sldMk cId="2310006831" sldId="275"/>
        </pc:sldMkLst>
        <pc:spChg chg="mod">
          <ac:chgData name="Sucha, Andrea (SR)" userId="d5b90557-3e28-49ed-9e21-c924ca300701" providerId="ADAL" clId="{289C5BDD-9223-4491-9D95-8102F76F8847}" dt="2024-09-27T19:45:05.621" v="343" actId="790"/>
          <ac:spMkLst>
            <pc:docMk/>
            <pc:sldMk cId="2310006831" sldId="275"/>
            <ac:spMk id="2" creationId="{00000000-0000-0000-0000-000000000000}"/>
          </ac:spMkLst>
        </pc:spChg>
        <pc:spChg chg="mod">
          <ac:chgData name="Sucha, Andrea (SR)" userId="d5b90557-3e28-49ed-9e21-c924ca300701" providerId="ADAL" clId="{289C5BDD-9223-4491-9D95-8102F76F8847}" dt="2024-09-30T12:35:42.298" v="450" actId="20577"/>
          <ac:spMkLst>
            <pc:docMk/>
            <pc:sldMk cId="2310006831" sldId="275"/>
            <ac:spMk id="6" creationId="{00000000-0000-0000-0000-000000000000}"/>
          </ac:spMkLst>
        </pc:spChg>
        <pc:spChg chg="mod">
          <ac:chgData name="Sucha, Andrea (SR)" userId="d5b90557-3e28-49ed-9e21-c924ca300701" providerId="ADAL" clId="{289C5BDD-9223-4491-9D95-8102F76F8847}" dt="2024-09-27T19:44:34.601" v="338"/>
          <ac:spMkLst>
            <pc:docMk/>
            <pc:sldMk cId="2310006831" sldId="275"/>
            <ac:spMk id="8" creationId="{37E38437-17CA-B720-CD06-360E480429E1}"/>
          </ac:spMkLst>
        </pc:spChg>
        <pc:picChg chg="mod">
          <ac:chgData name="Sucha, Andrea (SR)" userId="d5b90557-3e28-49ed-9e21-c924ca300701" providerId="ADAL" clId="{289C5BDD-9223-4491-9D95-8102F76F8847}" dt="2024-09-27T19:46:51.644" v="361" actId="1076"/>
          <ac:picMkLst>
            <pc:docMk/>
            <pc:sldMk cId="2310006831" sldId="275"/>
            <ac:picMk id="4" creationId="{65452900-9355-E1F4-CBA1-3332B7C4EA03}"/>
          </ac:picMkLst>
        </pc:picChg>
      </pc:sldChg>
      <pc:sldChg chg="modSp add mod">
        <pc:chgData name="Sucha, Andrea (SR)" userId="d5b90557-3e28-49ed-9e21-c924ca300701" providerId="ADAL" clId="{289C5BDD-9223-4491-9D95-8102F76F8847}" dt="2024-09-27T19:54:33.375" v="388" actId="1076"/>
        <pc:sldMkLst>
          <pc:docMk/>
          <pc:sldMk cId="373078029" sldId="276"/>
        </pc:sldMkLst>
        <pc:spChg chg="mod">
          <ac:chgData name="Sucha, Andrea (SR)" userId="d5b90557-3e28-49ed-9e21-c924ca300701" providerId="ADAL" clId="{289C5BDD-9223-4491-9D95-8102F76F8847}" dt="2024-09-27T19:54:33.375" v="388" actId="1076"/>
          <ac:spMkLst>
            <pc:docMk/>
            <pc:sldMk cId="373078029" sldId="276"/>
            <ac:spMk id="10" creationId="{2ADC74E6-8BF2-C1C3-C1E6-F66C57D91304}"/>
          </ac:spMkLst>
        </pc:spChg>
        <pc:spChg chg="mod">
          <ac:chgData name="Sucha, Andrea (SR)" userId="d5b90557-3e28-49ed-9e21-c924ca300701" providerId="ADAL" clId="{289C5BDD-9223-4491-9D95-8102F76F8847}" dt="2024-09-27T19:18:25.013" v="193" actId="20577"/>
          <ac:spMkLst>
            <pc:docMk/>
            <pc:sldMk cId="373078029" sldId="276"/>
            <ac:spMk id="11" creationId="{B5C3ADBB-E090-BB79-30AA-595E6DB00E06}"/>
          </ac:spMkLst>
        </pc:spChg>
        <pc:spChg chg="mod">
          <ac:chgData name="Sucha, Andrea (SR)" userId="d5b90557-3e28-49ed-9e21-c924ca300701" providerId="ADAL" clId="{289C5BDD-9223-4491-9D95-8102F76F8847}" dt="2024-09-27T19:14:27.722" v="122"/>
          <ac:spMkLst>
            <pc:docMk/>
            <pc:sldMk cId="373078029" sldId="276"/>
            <ac:spMk id="1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51A42D99-180A-46D1-9559-FD6496BA38AF}"/>
              </a:ext>
            </a:extLst>
          </p:cNvPr>
          <p:cNvSpPr>
            <a:spLocks noGrp="1"/>
          </p:cNvSpPr>
          <p:nvPr>
            <p:ph type="sldNum" sz="quarter" idx="3"/>
          </p:nvPr>
        </p:nvSpPr>
        <p:spPr>
          <a:xfrm>
            <a:off x="466849" y="8856000"/>
            <a:ext cx="2971800" cy="153888"/>
          </a:xfrm>
          <a:prstGeom prst="rect">
            <a:avLst/>
          </a:prstGeom>
        </p:spPr>
        <p:txBody>
          <a:bodyPr vert="horz" lIns="0" tIns="0" rIns="0" bIns="0" rtlCol="0" anchor="b">
            <a:spAutoFit/>
          </a:bodyPr>
          <a:lstStyle>
            <a:lvl1pPr algn="r">
              <a:defRPr sz="1200"/>
            </a:lvl1pPr>
          </a:lstStyle>
          <a:p>
            <a:pPr algn="l"/>
            <a:fld id="{5A74B7D8-3527-4146-850B-13A8891B2144}" type="slidenum">
              <a:rPr lang="en-GB" sz="1000" smtClean="0"/>
              <a:pPr algn="l"/>
              <a:t>‹#›</a:t>
            </a:fld>
            <a:endParaRPr lang="en-GB" sz="1000" dirty="0"/>
          </a:p>
        </p:txBody>
      </p:sp>
      <p:pic>
        <p:nvPicPr>
          <p:cNvPr id="6" name="Grafik 5">
            <a:extLst>
              <a:ext uri="{FF2B5EF4-FFF2-40B4-BE49-F238E27FC236}">
                <a16:creationId xmlns:a16="http://schemas.microsoft.com/office/drawing/2014/main" id="{F8666D39-E20F-412B-AD2F-B9AA0502D3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6607" y="8633978"/>
            <a:ext cx="354544" cy="354547"/>
          </a:xfrm>
          <a:prstGeom prst="rect">
            <a:avLst/>
          </a:prstGeom>
        </p:spPr>
      </p:pic>
    </p:spTree>
    <p:extLst>
      <p:ext uri="{BB962C8B-B14F-4D97-AF65-F5344CB8AC3E}">
        <p14:creationId xmlns:p14="http://schemas.microsoft.com/office/powerpoint/2010/main" val="3120147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81000" y="4343400"/>
            <a:ext cx="6096000" cy="411480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5"/>
          </p:nvPr>
        </p:nvSpPr>
        <p:spPr>
          <a:xfrm>
            <a:off x="381000" y="8856476"/>
            <a:ext cx="439081" cy="153888"/>
          </a:xfrm>
          <a:prstGeom prst="rect">
            <a:avLst/>
          </a:prstGeom>
        </p:spPr>
        <p:txBody>
          <a:bodyPr vert="horz" wrap="square" lIns="0" tIns="0" rIns="0" bIns="0" rtlCol="0" anchor="b">
            <a:spAutoFit/>
          </a:bodyPr>
          <a:lstStyle>
            <a:lvl1pPr algn="l">
              <a:defRPr sz="1000">
                <a:latin typeface="VW Text Office" panose="020B0503040200000003" pitchFamily="34" charset="0"/>
              </a:defRPr>
            </a:lvl1pPr>
          </a:lstStyle>
          <a:p>
            <a:fld id="{E0ACFCA9-5A87-4C54-A0DD-FEE9B5D7103A}" type="slidenum">
              <a:rPr lang="de-DE" smtClean="0"/>
              <a:pPr/>
              <a:t>‹#›</a:t>
            </a:fld>
            <a:endParaRPr lang="de-DE" dirty="0"/>
          </a:p>
        </p:txBody>
      </p:sp>
      <p:pic>
        <p:nvPicPr>
          <p:cNvPr id="9" name="Grafik 8">
            <a:extLst>
              <a:ext uri="{FF2B5EF4-FFF2-40B4-BE49-F238E27FC236}">
                <a16:creationId xmlns:a16="http://schemas.microsoft.com/office/drawing/2014/main" id="{F0137379-F1A6-4BE5-A3E6-7D10969D78B3}"/>
              </a:ext>
            </a:extLst>
          </p:cNvPr>
          <p:cNvPicPr>
            <a:picLocks noChangeAspect="1"/>
          </p:cNvPicPr>
          <p:nvPr/>
        </p:nvPicPr>
        <p:blipFill>
          <a:blip r:embed="rId2"/>
          <a:stretch>
            <a:fillRect/>
          </a:stretch>
        </p:blipFill>
        <p:spPr>
          <a:xfrm>
            <a:off x="6122456" y="8633978"/>
            <a:ext cx="354544" cy="354547"/>
          </a:xfrm>
          <a:prstGeom prst="rect">
            <a:avLst/>
          </a:prstGeom>
        </p:spPr>
      </p:pic>
    </p:spTree>
    <p:extLst>
      <p:ext uri="{BB962C8B-B14F-4D97-AF65-F5344CB8AC3E}">
        <p14:creationId xmlns:p14="http://schemas.microsoft.com/office/powerpoint/2010/main" val="2098347506"/>
      </p:ext>
    </p:extLst>
  </p:cSld>
  <p:clrMap bg1="lt1" tx1="dk1" bg2="lt2" tx2="dk2" accent1="accent1" accent2="accent2" accent3="accent3" accent4="accent4" accent5="accent5" accent6="accent6" hlink="hlink" folHlink="folHlink"/>
  <p:notesStyle>
    <a:lvl1pPr marL="0" algn="l" defTabSz="1219140" rtl="0" eaLnBrk="1" latinLnBrk="0" hangingPunct="1">
      <a:spcBef>
        <a:spcPts val="1200"/>
      </a:spcBef>
      <a:defRPr sz="1600" kern="1200">
        <a:solidFill>
          <a:schemeClr val="tx1"/>
        </a:solidFill>
        <a:latin typeface="+mj-lt"/>
        <a:ea typeface="+mn-ea"/>
        <a:cs typeface="+mn-cs"/>
      </a:defRPr>
    </a:lvl1pPr>
    <a:lvl2pPr marL="0" indent="0" algn="l" defTabSz="1219140" rtl="0" eaLnBrk="1" latinLnBrk="0" hangingPunct="1">
      <a:spcBef>
        <a:spcPts val="1000"/>
      </a:spcBef>
      <a:defRPr sz="1600" kern="1200">
        <a:solidFill>
          <a:schemeClr val="tx1"/>
        </a:solidFill>
        <a:latin typeface="VW Text Office" panose="020B0503040200000003" pitchFamily="34" charset="0"/>
        <a:ea typeface="+mn-ea"/>
        <a:cs typeface="+mn-cs"/>
      </a:defRPr>
    </a:lvl2pPr>
    <a:lvl3pPr marL="252000" indent="-252000" algn="l" defTabSz="1219140" rtl="0" eaLnBrk="1" latinLnBrk="0" hangingPunct="1">
      <a:spcBef>
        <a:spcPts val="400"/>
      </a:spcBef>
      <a:buFont typeface="Arial" panose="020B0604020202020204" pitchFamily="34" charset="0"/>
      <a:buChar char="•"/>
      <a:defRPr sz="1600" kern="1200">
        <a:solidFill>
          <a:schemeClr val="tx1"/>
        </a:solidFill>
        <a:latin typeface="VW Text Office" panose="020B0503040200000003" pitchFamily="34" charset="0"/>
        <a:ea typeface="+mn-ea"/>
        <a:cs typeface="+mn-cs"/>
      </a:defRPr>
    </a:lvl3pPr>
    <a:lvl4pPr marL="252000" indent="-252000" algn="l" defTabSz="1219140" rtl="0" eaLnBrk="1" latinLnBrk="0" hangingPunct="1">
      <a:spcBef>
        <a:spcPts val="400"/>
      </a:spcBef>
      <a:buFont typeface="Arial" panose="020B0604020202020204" pitchFamily="34" charset="0"/>
      <a:buChar char="•"/>
      <a:defRPr sz="1600" kern="1200">
        <a:solidFill>
          <a:schemeClr val="tx1"/>
        </a:solidFill>
        <a:latin typeface="VW Text Office" panose="020B0503040200000003" pitchFamily="34" charset="0"/>
        <a:ea typeface="+mn-ea"/>
        <a:cs typeface="+mn-cs"/>
      </a:defRPr>
    </a:lvl4pPr>
    <a:lvl5pPr marL="252000" indent="-252000" algn="l" defTabSz="1219140" rtl="0" eaLnBrk="1" latinLnBrk="0" hangingPunct="1">
      <a:spcBef>
        <a:spcPts val="400"/>
      </a:spcBef>
      <a:buFont typeface="Arial" panose="020B0604020202020204" pitchFamily="34" charset="0"/>
      <a:buChar char="•"/>
      <a:defRPr sz="1600" kern="1200">
        <a:solidFill>
          <a:schemeClr val="tx1"/>
        </a:solidFill>
        <a:latin typeface="VW Text Office" panose="020B0503040200000003" pitchFamily="34" charset="0"/>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14.bin"/><Relationship Id="rId9"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33.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34.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45.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47.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4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xml"/><Relationship Id="rId7" Type="http://schemas.openxmlformats.org/officeDocument/2006/relationships/image" Target="../media/image6.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51.xml"/><Relationship Id="rId6" Type="http://schemas.openxmlformats.org/officeDocument/2006/relationships/image" Target="../media/image2.png"/><Relationship Id="rId5" Type="http://schemas.openxmlformats.org/officeDocument/2006/relationships/image" Target="../media/image19.emf"/><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8.sv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eite hellblauer Text">
    <p:bg>
      <p:bgPr>
        <a:solidFill>
          <a:schemeClr val="tx2"/>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44C3760-6291-451D-9ECB-A0BAF6F8DA5F}"/>
              </a:ext>
            </a:extLst>
          </p:cNvPr>
          <p:cNvGraphicFramePr>
            <a:graphicFrameLocks noChangeAspect="1"/>
          </p:cNvGraphicFramePr>
          <p:nvPr userDrawn="1">
            <p:custDataLst>
              <p:tags r:id="rId1"/>
            </p:custDataLst>
            <p:extLst>
              <p:ext uri="{D42A27DB-BD31-4B8C-83A1-F6EECF244321}">
                <p14:modId xmlns:p14="http://schemas.microsoft.com/office/powerpoint/2010/main" val="2586081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7" name="Objekt 6" hidden="1">
                        <a:extLst>
                          <a:ext uri="{FF2B5EF4-FFF2-40B4-BE49-F238E27FC236}">
                            <a16:creationId xmlns:a16="http://schemas.microsoft.com/office/drawing/2014/main" id="{A44C3760-6291-451D-9ECB-A0BAF6F8DA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364AEBC5-6305-4EF7-A8BD-79CA33291FC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grpSp>
        <p:nvGrpSpPr>
          <p:cNvPr id="17" name="Gruppieren 16">
            <a:extLst>
              <a:ext uri="{FF2B5EF4-FFF2-40B4-BE49-F238E27FC236}">
                <a16:creationId xmlns:a16="http://schemas.microsoft.com/office/drawing/2014/main" id="{EA63D9C3-4D98-44E0-90AD-13EEAB0F2BCB}"/>
              </a:ext>
            </a:extLst>
          </p:cNvPr>
          <p:cNvGrpSpPr/>
          <p:nvPr userDrawn="1"/>
        </p:nvGrpSpPr>
        <p:grpSpPr bwMode="gray">
          <a:xfrm>
            <a:off x="-264684" y="-187656"/>
            <a:ext cx="12649383" cy="7255563"/>
            <a:chOff x="-264684" y="-187656"/>
            <a:chExt cx="12649383" cy="7255563"/>
          </a:xfrm>
        </p:grpSpPr>
        <p:cxnSp>
          <p:nvCxnSpPr>
            <p:cNvPr id="18" name="Gerade Verbindung 6">
              <a:extLst>
                <a:ext uri="{FF2B5EF4-FFF2-40B4-BE49-F238E27FC236}">
                  <a16:creationId xmlns:a16="http://schemas.microsoft.com/office/drawing/2014/main" id="{717C255D-BABE-4648-8C80-372B53E03E45}"/>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7">
              <a:extLst>
                <a:ext uri="{FF2B5EF4-FFF2-40B4-BE49-F238E27FC236}">
                  <a16:creationId xmlns:a16="http://schemas.microsoft.com/office/drawing/2014/main" id="{DF2D56B2-9C0A-494A-8FDB-1525C742F7A8}"/>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8">
              <a:extLst>
                <a:ext uri="{FF2B5EF4-FFF2-40B4-BE49-F238E27FC236}">
                  <a16:creationId xmlns:a16="http://schemas.microsoft.com/office/drawing/2014/main" id="{4F8EE169-4B8D-44C3-8070-817B163B3AC4}"/>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9">
              <a:extLst>
                <a:ext uri="{FF2B5EF4-FFF2-40B4-BE49-F238E27FC236}">
                  <a16:creationId xmlns:a16="http://schemas.microsoft.com/office/drawing/2014/main" id="{1A79CC8B-9B1A-4872-A719-E8054CF0E25E}"/>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0">
              <a:extLst>
                <a:ext uri="{FF2B5EF4-FFF2-40B4-BE49-F238E27FC236}">
                  <a16:creationId xmlns:a16="http://schemas.microsoft.com/office/drawing/2014/main" id="{0F87EEF9-7CAD-4322-9E4C-70C0B2B9CB2A}"/>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1">
              <a:extLst>
                <a:ext uri="{FF2B5EF4-FFF2-40B4-BE49-F238E27FC236}">
                  <a16:creationId xmlns:a16="http://schemas.microsoft.com/office/drawing/2014/main" id="{8710359C-B205-4E56-B70A-EDB07151A0A2}"/>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2">
              <a:extLst>
                <a:ext uri="{FF2B5EF4-FFF2-40B4-BE49-F238E27FC236}">
                  <a16:creationId xmlns:a16="http://schemas.microsoft.com/office/drawing/2014/main" id="{C101394D-6017-44CB-95C4-E3F8761BD30E}"/>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3">
              <a:extLst>
                <a:ext uri="{FF2B5EF4-FFF2-40B4-BE49-F238E27FC236}">
                  <a16:creationId xmlns:a16="http://schemas.microsoft.com/office/drawing/2014/main" id="{1AA95557-170F-4C93-B803-D024C1735374}"/>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8">
              <a:extLst>
                <a:ext uri="{FF2B5EF4-FFF2-40B4-BE49-F238E27FC236}">
                  <a16:creationId xmlns:a16="http://schemas.microsoft.com/office/drawing/2014/main" id="{D34859A9-A08C-4F54-A8E7-C649A06E7D0B}"/>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19">
              <a:extLst>
                <a:ext uri="{FF2B5EF4-FFF2-40B4-BE49-F238E27FC236}">
                  <a16:creationId xmlns:a16="http://schemas.microsoft.com/office/drawing/2014/main" id="{FED57F7F-3F19-47B4-BF44-87FEEA73B148}"/>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18">
              <a:extLst>
                <a:ext uri="{FF2B5EF4-FFF2-40B4-BE49-F238E27FC236}">
                  <a16:creationId xmlns:a16="http://schemas.microsoft.com/office/drawing/2014/main" id="{036BF247-2633-4001-8765-CEEE5E02AB2A}"/>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19">
              <a:extLst>
                <a:ext uri="{FF2B5EF4-FFF2-40B4-BE49-F238E27FC236}">
                  <a16:creationId xmlns:a16="http://schemas.microsoft.com/office/drawing/2014/main" id="{E761532C-E0C5-4F30-B32F-6C7438945037}"/>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ctrTitle" hasCustomPrompt="1"/>
          </p:nvPr>
        </p:nvSpPr>
        <p:spPr bwMode="black">
          <a:xfrm>
            <a:off x="878480" y="2227343"/>
            <a:ext cx="9144000" cy="664797"/>
          </a:xfrm>
        </p:spPr>
        <p:txBody>
          <a:bodyPr wrap="square" anchor="b">
            <a:spAutoFit/>
          </a:bodyPr>
          <a:lstStyle>
            <a:lvl1pPr>
              <a:spcBef>
                <a:spcPts val="0"/>
              </a:spcBef>
              <a:defRPr sz="4800" spc="0" baseline="0">
                <a:solidFill>
                  <a:schemeClr val="bg2"/>
                </a:solidFill>
              </a:defRPr>
            </a:lvl1pPr>
          </a:lstStyle>
          <a:p>
            <a:r>
              <a:rPr lang="de-DE" noProof="0"/>
              <a:t>Präsentationstitel</a:t>
            </a:r>
          </a:p>
        </p:txBody>
      </p:sp>
      <p:sp>
        <p:nvSpPr>
          <p:cNvPr id="3" name="Untertitel 2"/>
          <p:cNvSpPr>
            <a:spLocks noGrp="1"/>
          </p:cNvSpPr>
          <p:nvPr>
            <p:ph type="subTitle" idx="1" hasCustomPrompt="1"/>
          </p:nvPr>
        </p:nvSpPr>
        <p:spPr bwMode="black">
          <a:xfrm>
            <a:off x="878480" y="2862000"/>
            <a:ext cx="9144000" cy="738664"/>
          </a:xfrm>
        </p:spPr>
        <p:txBody>
          <a:bodyPr wrap="square">
            <a:spAutoFit/>
          </a:bodyPr>
          <a:lstStyle>
            <a:lvl1pPr marL="0" indent="0" algn="l">
              <a:spcBef>
                <a:spcPts val="0"/>
              </a:spcBef>
              <a:buNone/>
              <a:defRPr sz="4800">
                <a:solidFill>
                  <a:schemeClr val="bg2"/>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black">
          <a:xfrm>
            <a:off x="878478" y="5524239"/>
            <a:ext cx="6696000" cy="287867"/>
          </a:xfrm>
        </p:spPr>
        <p:txBody>
          <a:bodyPr/>
          <a:lstStyle>
            <a:lvl1pPr>
              <a:spcBef>
                <a:spcPts val="0"/>
              </a:spcBef>
              <a:defRPr sz="1800">
                <a:solidFill>
                  <a:schemeClr val="bg2"/>
                </a:solidFill>
                <a:latin typeface="+mn-lt"/>
              </a:defRPr>
            </a:lvl1pPr>
          </a:lstStyle>
          <a:p>
            <a:pPr lvl="0"/>
            <a:r>
              <a:rPr lang="en-GB" noProof="0" dirty="0"/>
              <a:t>Ort | 10. September 2019</a:t>
            </a:r>
          </a:p>
        </p:txBody>
      </p:sp>
      <p:sp>
        <p:nvSpPr>
          <p:cNvPr id="26" name="Textplatzhalter 7">
            <a:extLst>
              <a:ext uri="{FF2B5EF4-FFF2-40B4-BE49-F238E27FC236}">
                <a16:creationId xmlns:a16="http://schemas.microsoft.com/office/drawing/2014/main" id="{EEEAE267-B36E-0C47-9F6B-BBFF10867257}"/>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2"/>
                </a:solidFill>
              </a:rPr>
              <a:t>Klassifizierung: Intern </a:t>
            </a:r>
          </a:p>
        </p:txBody>
      </p:sp>
      <p:sp>
        <p:nvSpPr>
          <p:cNvPr id="31"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32"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33"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34"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pic>
        <p:nvPicPr>
          <p:cNvPr id="35" name="Obrázok 3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177027" y="1060415"/>
            <a:ext cx="2696495" cy="849600"/>
          </a:xfrm>
          <a:prstGeom prst="rect">
            <a:avLst/>
          </a:prstGeom>
        </p:spPr>
      </p:pic>
      <p:sp>
        <p:nvSpPr>
          <p:cNvPr id="36"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Tree>
    <p:extLst>
      <p:ext uri="{BB962C8B-B14F-4D97-AF65-F5344CB8AC3E}">
        <p14:creationId xmlns:p14="http://schemas.microsoft.com/office/powerpoint/2010/main" val="6773364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2286050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33480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637738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457557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685367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Obrázok 1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36732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folie weißer Text Way to Zero">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1836474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Obrázok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a:t>Untertitel</a:t>
            </a:r>
          </a:p>
        </p:txBody>
      </p:sp>
      <p:sp>
        <p:nvSpPr>
          <p:cNvPr id="15" name="Textplatzhalter 14"/>
          <p:cNvSpPr>
            <a:spLocks noGrp="1"/>
          </p:cNvSpPr>
          <p:nvPr>
            <p:ph type="body" sz="quarter" idx="15" hasCustomPrompt="1"/>
          </p:nvPr>
        </p:nvSpPr>
        <p:spPr bwMode="gray">
          <a:xfrm>
            <a:off x="7560000" y="5104800"/>
            <a:ext cx="3600000" cy="287867"/>
          </a:xfrm>
        </p:spPr>
        <p:txBody>
          <a:bodyPr/>
          <a:lstStyle>
            <a:lvl1pPr>
              <a:defRPr sz="1800">
                <a:solidFill>
                  <a:schemeClr val="bg1"/>
                </a:solidFill>
                <a:latin typeface="+mn-lt"/>
              </a:defRPr>
            </a:lvl1pPr>
          </a:lstStyle>
          <a:p>
            <a:pPr lvl="0"/>
            <a:r>
              <a:rPr lang="de-DE" noProof="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pic>
        <p:nvPicPr>
          <p:cNvPr id="12" name="Grafik 11">
            <a:extLst>
              <a:ext uri="{FF2B5EF4-FFF2-40B4-BE49-F238E27FC236}">
                <a16:creationId xmlns:a16="http://schemas.microsoft.com/office/drawing/2014/main" id="{1FF222A4-C2F9-4F20-AC74-ABB6C5957A92}"/>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5113" y="5100090"/>
            <a:ext cx="1888087" cy="626400"/>
          </a:xfrm>
          <a:prstGeom prst="rect">
            <a:avLst/>
          </a:prstGeom>
        </p:spPr>
      </p:pic>
      <p:sp>
        <p:nvSpPr>
          <p:cNvPr id="6" name="Textplatzhalter 5">
            <a:extLst>
              <a:ext uri="{FF2B5EF4-FFF2-40B4-BE49-F238E27FC236}">
                <a16:creationId xmlns:a16="http://schemas.microsoft.com/office/drawing/2014/main" id="{5101D52C-04B0-4BFF-B7FD-7516F80A7D97}"/>
              </a:ext>
            </a:extLst>
          </p:cNvPr>
          <p:cNvSpPr>
            <a:spLocks noGrp="1"/>
          </p:cNvSpPr>
          <p:nvPr>
            <p:ph type="body" sz="quarter" idx="18" hasCustomPrompt="1"/>
          </p:nvPr>
        </p:nvSpPr>
        <p:spPr>
          <a:xfrm>
            <a:off x="7560000" y="5436000"/>
            <a:ext cx="3600000" cy="27699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de-DE" noProof="0">
                <a:solidFill>
                  <a:schemeClr val="bg1"/>
                </a:solidFill>
              </a:rPr>
              <a:t>Klassifizierung: Intern </a:t>
            </a:r>
          </a:p>
        </p:txBody>
      </p:sp>
      <p:sp>
        <p:nvSpPr>
          <p:cNvPr id="16" name="Rechteck 15">
            <a:extLst>
              <a:ext uri="{FF2B5EF4-FFF2-40B4-BE49-F238E27FC236}">
                <a16:creationId xmlns:a16="http://schemas.microsoft.com/office/drawing/2014/main" id="{57053438-263B-48B2-9616-0892AD21CE3B}"/>
              </a:ext>
            </a:extLst>
          </p:cNvPr>
          <p:cNvSpPr/>
          <p:nvPr userDrawn="1"/>
        </p:nvSpPr>
        <p:spPr>
          <a:xfrm>
            <a:off x="-1824880" y="0"/>
            <a:ext cx="1728192" cy="1354217"/>
          </a:xfrm>
          <a:prstGeom prst="rect">
            <a:avLst/>
          </a:prstGeom>
        </p:spPr>
        <p:txBody>
          <a:bodyPr wrap="square" lIns="0" tIns="0" rIns="0" bIns="0">
            <a:spAutoFit/>
          </a:bodyPr>
          <a:lstStyle/>
          <a:p>
            <a:r>
              <a:rPr lang="de-DE" sz="1100" noProof="0" dirty="0">
                <a:solidFill>
                  <a:srgbClr val="FF0000"/>
                </a:solidFill>
              </a:rPr>
              <a:t>Das ”Way </a:t>
            </a:r>
            <a:r>
              <a:rPr lang="de-DE" sz="1100" noProof="0" dirty="0" err="1">
                <a:solidFill>
                  <a:srgbClr val="FF0000"/>
                </a:solidFill>
              </a:rPr>
              <a:t>to</a:t>
            </a:r>
            <a:r>
              <a:rPr lang="de-DE" sz="1100" noProof="0" dirty="0">
                <a:solidFill>
                  <a:srgbClr val="FF0000"/>
                </a:solidFill>
              </a:rPr>
              <a:t> ZERO”-Label </a:t>
            </a:r>
            <a:br>
              <a:rPr lang="de-DE" sz="1100" noProof="0" dirty="0">
                <a:solidFill>
                  <a:srgbClr val="FF0000"/>
                </a:solidFill>
              </a:rPr>
            </a:br>
            <a:r>
              <a:rPr lang="de-DE" sz="1100" noProof="0" dirty="0">
                <a:solidFill>
                  <a:srgbClr val="FF0000"/>
                </a:solidFill>
              </a:rPr>
              <a:t>ist als Konstante unserer Kommunikation konzipiert. Andererseits darf es nicht </a:t>
            </a:r>
            <a:br>
              <a:rPr lang="de-DE" sz="1100" noProof="0" dirty="0">
                <a:solidFill>
                  <a:srgbClr val="FF0000"/>
                </a:solidFill>
              </a:rPr>
            </a:br>
            <a:r>
              <a:rPr lang="de-DE" sz="1100" noProof="0" dirty="0">
                <a:solidFill>
                  <a:srgbClr val="FF0000"/>
                </a:solidFill>
              </a:rPr>
              <a:t>in Zusammenhang mit </a:t>
            </a:r>
            <a:br>
              <a:rPr lang="de-DE" sz="1100" noProof="0" dirty="0">
                <a:solidFill>
                  <a:srgbClr val="FF0000"/>
                </a:solidFill>
              </a:rPr>
            </a:br>
            <a:r>
              <a:rPr lang="de-DE" sz="1100" noProof="0" dirty="0">
                <a:solidFill>
                  <a:srgbClr val="FF0000"/>
                </a:solidFill>
              </a:rPr>
              <a:t>„R“ oder Fahrzeugen mit Verbrennungsmotor verwendet werden.</a:t>
            </a:r>
          </a:p>
        </p:txBody>
      </p:sp>
      <p:grpSp>
        <p:nvGrpSpPr>
          <p:cNvPr id="13" name="Skupina 12"/>
          <p:cNvGrpSpPr/>
          <p:nvPr userDrawn="1"/>
        </p:nvGrpSpPr>
        <p:grpSpPr>
          <a:xfrm>
            <a:off x="479376" y="1062167"/>
            <a:ext cx="11232624" cy="4996264"/>
            <a:chOff x="479376" y="1062167"/>
            <a:chExt cx="11232624" cy="4996264"/>
          </a:xfrm>
        </p:grpSpPr>
        <p:pic>
          <p:nvPicPr>
            <p:cNvPr id="14" name="Obrázok 13"/>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7"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9"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20"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21"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950301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eltrennfolie mit dunklem Bild">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3352F42-8138-4C9A-982D-B566B6143DB2}"/>
              </a:ext>
            </a:extLst>
          </p:cNvPr>
          <p:cNvGraphicFramePr>
            <a:graphicFrameLocks noChangeAspect="1"/>
          </p:cNvGraphicFramePr>
          <p:nvPr userDrawn="1">
            <p:custDataLst>
              <p:tags r:id="rId1"/>
            </p:custDataLst>
            <p:extLst>
              <p:ext uri="{D42A27DB-BD31-4B8C-83A1-F6EECF244321}">
                <p14:modId xmlns:p14="http://schemas.microsoft.com/office/powerpoint/2010/main" val="1360190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6" name="Objekt 5" hidden="1">
                        <a:extLst>
                          <a:ext uri="{FF2B5EF4-FFF2-40B4-BE49-F238E27FC236}">
                            <a16:creationId xmlns:a16="http://schemas.microsoft.com/office/drawing/2014/main" id="{13352F42-8138-4C9A-982D-B566B6143D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uppieren 8">
            <a:extLst>
              <a:ext uri="{FF2B5EF4-FFF2-40B4-BE49-F238E27FC236}">
                <a16:creationId xmlns:a16="http://schemas.microsoft.com/office/drawing/2014/main" id="{C94C3513-E0BF-4E40-B55D-750F56BD358D}"/>
              </a:ext>
            </a:extLst>
          </p:cNvPr>
          <p:cNvGrpSpPr/>
          <p:nvPr userDrawn="1"/>
        </p:nvGrpSpPr>
        <p:grpSpPr bwMode="gray">
          <a:xfrm>
            <a:off x="-264684" y="-187656"/>
            <a:ext cx="12649383" cy="7255563"/>
            <a:chOff x="-264684" y="-187656"/>
            <a:chExt cx="12649383" cy="7255563"/>
          </a:xfrm>
        </p:grpSpPr>
        <p:cxnSp>
          <p:nvCxnSpPr>
            <p:cNvPr id="10" name="Gerade Verbindung 6">
              <a:extLst>
                <a:ext uri="{FF2B5EF4-FFF2-40B4-BE49-F238E27FC236}">
                  <a16:creationId xmlns:a16="http://schemas.microsoft.com/office/drawing/2014/main" id="{D6D93960-AB18-4E88-9BF3-D43049352919}"/>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FCA382C2-9265-4B84-9369-265CE6C6B303}"/>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8">
              <a:extLst>
                <a:ext uri="{FF2B5EF4-FFF2-40B4-BE49-F238E27FC236}">
                  <a16:creationId xmlns:a16="http://schemas.microsoft.com/office/drawing/2014/main" id="{E740232D-0571-4A4A-B683-66BB82153CA7}"/>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F78359BB-1D17-4D59-8BC7-9E8894170944}"/>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F4110EDE-09FF-449E-B60F-A6439AAF6920}"/>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A3A3B7D4-44AA-497B-9334-7C7E5E88C625}"/>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4981A131-371C-4CB9-B8F2-1AF2A3CFCA35}"/>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50741E15-E504-4C47-AFD8-9649640132DB}"/>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9D92C037-550C-43B3-B2D5-85688AD484A3}"/>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13865562-809D-47E2-A66F-2A99A83B9585}"/>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8">
              <a:extLst>
                <a:ext uri="{FF2B5EF4-FFF2-40B4-BE49-F238E27FC236}">
                  <a16:creationId xmlns:a16="http://schemas.microsoft.com/office/drawing/2014/main" id="{DECD4A31-3E48-4F2A-851C-281FF4619AB3}"/>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9">
              <a:extLst>
                <a:ext uri="{FF2B5EF4-FFF2-40B4-BE49-F238E27FC236}">
                  <a16:creationId xmlns:a16="http://schemas.microsoft.com/office/drawing/2014/main" id="{E32D9135-9F10-45DB-9D02-C91DB225FBD8}"/>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Bildplatzhalter 4">
            <a:extLst>
              <a:ext uri="{FF2B5EF4-FFF2-40B4-BE49-F238E27FC236}">
                <a16:creationId xmlns:a16="http://schemas.microsoft.com/office/drawing/2014/main" id="{ED332341-79D1-4311-BC9B-4C3E106038BC}"/>
              </a:ext>
            </a:extLst>
          </p:cNvPr>
          <p:cNvSpPr>
            <a:spLocks noGrp="1"/>
          </p:cNvSpPr>
          <p:nvPr>
            <p:ph type="pic" sz="quarter" idx="14" hasCustomPrompt="1"/>
          </p:nvPr>
        </p:nvSpPr>
        <p:spPr bwMode="gray">
          <a:xfrm>
            <a:off x="0" y="-1"/>
            <a:ext cx="12192000" cy="6858000"/>
          </a:xfrm>
          <a:pattFill prst="wdUpDiag">
            <a:fgClr>
              <a:schemeClr val="accent6"/>
            </a:fgClr>
            <a:bgClr>
              <a:schemeClr val="accent6">
                <a:lumMod val="20000"/>
                <a:lumOff val="80000"/>
              </a:schemeClr>
            </a:bgClr>
          </a:pattFill>
        </p:spPr>
        <p:txBody>
          <a:bodyPr lIns="468000" rIns="468000"/>
          <a:lstStyle>
            <a:lvl1pPr algn="l">
              <a:spcBef>
                <a:spcPts val="0"/>
              </a:spcBef>
              <a:defRPr>
                <a:solidFill>
                  <a:schemeClr val="tx1"/>
                </a:solidFill>
                <a:latin typeface="+mj-lt"/>
              </a:defRPr>
            </a:lvl1pPr>
          </a:lstStyle>
          <a:p>
            <a:r>
              <a:rPr lang="de-DE" noProof="0" dirty="0"/>
              <a:t>Diese Folie ist für dunkle Bildhintergründe gedacht. Um ein Bild einzufügen, klicken Sie bitte auf das Platzhalter-Symbol, wählen Sie ein Bild aus und klicken Sie auf „Einfügen“.</a:t>
            </a:r>
          </a:p>
        </p:txBody>
      </p:sp>
      <p:sp>
        <p:nvSpPr>
          <p:cNvPr id="7" name="Titel 1"/>
          <p:cNvSpPr>
            <a:spLocks noGrp="1"/>
          </p:cNvSpPr>
          <p:nvPr>
            <p:ph type="ctrTitle" hasCustomPrompt="1"/>
          </p:nvPr>
        </p:nvSpPr>
        <p:spPr bwMode="gray">
          <a:xfrm>
            <a:off x="479425" y="2227343"/>
            <a:ext cx="11233150" cy="664797"/>
          </a:xfrm>
        </p:spPr>
        <p:txBody>
          <a:bodyPr wrap="square" anchor="b">
            <a:spAutoFit/>
          </a:bodyPr>
          <a:lstStyle>
            <a:lvl1pPr>
              <a:spcBef>
                <a:spcPts val="0"/>
              </a:spcBef>
              <a:defRPr sz="4800" spc="0" baseline="0">
                <a:solidFill>
                  <a:schemeClr val="bg1"/>
                </a:solidFill>
              </a:defRPr>
            </a:lvl1pPr>
          </a:lstStyle>
          <a:p>
            <a:r>
              <a:rPr lang="de-DE" noProof="0" dirty="0"/>
              <a:t>Kapiteltrennfolie mit Bild</a:t>
            </a:r>
          </a:p>
        </p:txBody>
      </p:sp>
      <p:sp>
        <p:nvSpPr>
          <p:cNvPr id="8" name="Untertitel 2"/>
          <p:cNvSpPr>
            <a:spLocks noGrp="1"/>
          </p:cNvSpPr>
          <p:nvPr>
            <p:ph type="subTitle" idx="1" hasCustomPrompt="1"/>
          </p:nvPr>
        </p:nvSpPr>
        <p:spPr bwMode="gray">
          <a:xfrm>
            <a:off x="479425" y="2834901"/>
            <a:ext cx="11233150"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2" name="Fußzeilenplatzhalter 1">
            <a:extLst>
              <a:ext uri="{FF2B5EF4-FFF2-40B4-BE49-F238E27FC236}">
                <a16:creationId xmlns:a16="http://schemas.microsoft.com/office/drawing/2014/main" id="{3674F971-C7A1-477D-8AE0-F62741280265}"/>
              </a:ext>
            </a:extLst>
          </p:cNvPr>
          <p:cNvSpPr>
            <a:spLocks noGrp="1"/>
          </p:cNvSpPr>
          <p:nvPr>
            <p:ph type="ftr" sz="quarter" idx="11"/>
          </p:nvPr>
        </p:nvSpPr>
        <p:spPr bwMode="gray"/>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endParaRPr lang="en-GB" noProof="0" dirty="0"/>
          </a:p>
        </p:txBody>
      </p:sp>
      <p:sp>
        <p:nvSpPr>
          <p:cNvPr id="3" name="Foliennummernplatzhalter 2">
            <a:extLst>
              <a:ext uri="{FF2B5EF4-FFF2-40B4-BE49-F238E27FC236}">
                <a16:creationId xmlns:a16="http://schemas.microsoft.com/office/drawing/2014/main" id="{C2EC2808-3D34-4DD5-BCA0-8DE0E99DD17C}"/>
              </a:ext>
            </a:extLst>
          </p:cNvPr>
          <p:cNvSpPr>
            <a:spLocks noGrp="1"/>
          </p:cNvSpPr>
          <p:nvPr>
            <p:ph type="sldNum" sz="quarter" idx="12"/>
          </p:nvPr>
        </p:nvSpPr>
        <p:spPr bwMode="gray">
          <a:xfrm>
            <a:off x="1897200" y="6551476"/>
            <a:ext cx="756000" cy="153888"/>
          </a:xfrm>
        </p:spPr>
        <p:txBody>
          <a:bodyPr/>
          <a:lstStyle>
            <a:lvl1pPr>
              <a:defRPr>
                <a:solidFill>
                  <a:schemeClr val="bg1"/>
                </a:solidFill>
              </a:defRPr>
            </a:lvl1pPr>
          </a:lstStyle>
          <a:p>
            <a:r>
              <a:rPr lang="de-DE" noProof="0"/>
              <a:t>Seite </a:t>
            </a:r>
            <a:fld id="{D9249B2F-9173-48D3-A5BC-90A6758C671B}" type="slidenum">
              <a:rPr lang="de-DE" noProof="0" smtClean="0"/>
              <a:pPr/>
              <a:t>‹#›</a:t>
            </a:fld>
            <a:endParaRPr lang="de-DE" noProof="0"/>
          </a:p>
        </p:txBody>
      </p:sp>
      <p:pic>
        <p:nvPicPr>
          <p:cNvPr id="24" name="Obrázok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65639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trennfolie mit hellem Bild">
    <p:bg bwMode="gray">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15E4F81-BF99-43CC-A760-0249283C31A3}"/>
              </a:ext>
            </a:extLst>
          </p:cNvPr>
          <p:cNvGraphicFramePr>
            <a:graphicFrameLocks noChangeAspect="1"/>
          </p:cNvGraphicFramePr>
          <p:nvPr userDrawn="1">
            <p:custDataLst>
              <p:tags r:id="rId1"/>
            </p:custDataLst>
            <p:extLst>
              <p:ext uri="{D42A27DB-BD31-4B8C-83A1-F6EECF244321}">
                <p14:modId xmlns:p14="http://schemas.microsoft.com/office/powerpoint/2010/main" val="2364262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B15E4F81-BF99-43CC-A760-0249283C31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uppieren 8">
            <a:extLst>
              <a:ext uri="{FF2B5EF4-FFF2-40B4-BE49-F238E27FC236}">
                <a16:creationId xmlns:a16="http://schemas.microsoft.com/office/drawing/2014/main" id="{B98716A3-4317-49A4-A516-0CAB7EE9EADA}"/>
              </a:ext>
            </a:extLst>
          </p:cNvPr>
          <p:cNvGrpSpPr/>
          <p:nvPr userDrawn="1"/>
        </p:nvGrpSpPr>
        <p:grpSpPr bwMode="gray">
          <a:xfrm>
            <a:off x="-264684" y="-187656"/>
            <a:ext cx="12649383" cy="7255563"/>
            <a:chOff x="-264684" y="-187656"/>
            <a:chExt cx="12649383" cy="7255563"/>
          </a:xfrm>
        </p:grpSpPr>
        <p:cxnSp>
          <p:nvCxnSpPr>
            <p:cNvPr id="12" name="Gerade Verbindung 6">
              <a:extLst>
                <a:ext uri="{FF2B5EF4-FFF2-40B4-BE49-F238E27FC236}">
                  <a16:creationId xmlns:a16="http://schemas.microsoft.com/office/drawing/2014/main" id="{968259DA-C4F4-42AE-AA1E-4FCA4BFD2F74}"/>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7">
              <a:extLst>
                <a:ext uri="{FF2B5EF4-FFF2-40B4-BE49-F238E27FC236}">
                  <a16:creationId xmlns:a16="http://schemas.microsoft.com/office/drawing/2014/main" id="{D584E2B3-1B07-400A-834E-C84919DD4AED}"/>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
              <a:extLst>
                <a:ext uri="{FF2B5EF4-FFF2-40B4-BE49-F238E27FC236}">
                  <a16:creationId xmlns:a16="http://schemas.microsoft.com/office/drawing/2014/main" id="{8D147300-2B5E-4928-945F-AF9187208EE7}"/>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9">
              <a:extLst>
                <a:ext uri="{FF2B5EF4-FFF2-40B4-BE49-F238E27FC236}">
                  <a16:creationId xmlns:a16="http://schemas.microsoft.com/office/drawing/2014/main" id="{00096ED0-8C02-4E4F-A9D5-896D2531765F}"/>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0">
              <a:extLst>
                <a:ext uri="{FF2B5EF4-FFF2-40B4-BE49-F238E27FC236}">
                  <a16:creationId xmlns:a16="http://schemas.microsoft.com/office/drawing/2014/main" id="{0343AD15-AA2D-4FA3-A7A4-0F3B9B2D46E0}"/>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1">
              <a:extLst>
                <a:ext uri="{FF2B5EF4-FFF2-40B4-BE49-F238E27FC236}">
                  <a16:creationId xmlns:a16="http://schemas.microsoft.com/office/drawing/2014/main" id="{3BC863F9-C281-4C65-995F-7DA22245A8CE}"/>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395D0265-0A40-4776-A0A6-9945A258C019}"/>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3">
              <a:extLst>
                <a:ext uri="{FF2B5EF4-FFF2-40B4-BE49-F238E27FC236}">
                  <a16:creationId xmlns:a16="http://schemas.microsoft.com/office/drawing/2014/main" id="{F51B9021-1044-4419-9F74-E7069B9197BE}"/>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8">
              <a:extLst>
                <a:ext uri="{FF2B5EF4-FFF2-40B4-BE49-F238E27FC236}">
                  <a16:creationId xmlns:a16="http://schemas.microsoft.com/office/drawing/2014/main" id="{834A74C2-6628-40E1-9DA8-3F00E08C9CAA}"/>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9">
              <a:extLst>
                <a:ext uri="{FF2B5EF4-FFF2-40B4-BE49-F238E27FC236}">
                  <a16:creationId xmlns:a16="http://schemas.microsoft.com/office/drawing/2014/main" id="{7AE4E1E1-93D4-43A4-AB5E-7DDBFF946DF7}"/>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8">
              <a:extLst>
                <a:ext uri="{FF2B5EF4-FFF2-40B4-BE49-F238E27FC236}">
                  <a16:creationId xmlns:a16="http://schemas.microsoft.com/office/drawing/2014/main" id="{4ABF7A17-2A90-47F9-9E6F-7C2A1133BF82}"/>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9">
              <a:extLst>
                <a:ext uri="{FF2B5EF4-FFF2-40B4-BE49-F238E27FC236}">
                  <a16:creationId xmlns:a16="http://schemas.microsoft.com/office/drawing/2014/main" id="{6153BE47-17AD-4A9F-AF96-DD1D516D4F70}"/>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Bildplatzhalter 4">
            <a:extLst>
              <a:ext uri="{FF2B5EF4-FFF2-40B4-BE49-F238E27FC236}">
                <a16:creationId xmlns:a16="http://schemas.microsoft.com/office/drawing/2014/main" id="{1D05A838-DB24-4E30-9B4B-D34C31F0CA2E}"/>
              </a:ext>
            </a:extLst>
          </p:cNvPr>
          <p:cNvSpPr>
            <a:spLocks noGrp="1"/>
          </p:cNvSpPr>
          <p:nvPr>
            <p:ph type="pic" sz="quarter" idx="14" hasCustomPrompt="1"/>
          </p:nvPr>
        </p:nvSpPr>
        <p:spPr bwMode="gray">
          <a:xfrm>
            <a:off x="0" y="-1"/>
            <a:ext cx="12192000" cy="6858000"/>
          </a:xfrm>
          <a:pattFill prst="wdUpDiag">
            <a:fgClr>
              <a:schemeClr val="accent6"/>
            </a:fgClr>
            <a:bgClr>
              <a:schemeClr val="accent6">
                <a:lumMod val="20000"/>
                <a:lumOff val="80000"/>
              </a:schemeClr>
            </a:bgClr>
          </a:pattFill>
        </p:spPr>
        <p:txBody>
          <a:bodyPr lIns="468000" rIns="468000"/>
          <a:lstStyle>
            <a:lvl1pPr algn="l">
              <a:spcBef>
                <a:spcPts val="0"/>
              </a:spcBef>
              <a:defRPr>
                <a:solidFill>
                  <a:schemeClr val="tx1"/>
                </a:solidFill>
                <a:latin typeface="+mj-lt"/>
              </a:defRPr>
            </a:lvl1pPr>
          </a:lstStyle>
          <a:p>
            <a:r>
              <a:rPr lang="de-DE" noProof="0" dirty="0"/>
              <a:t>Diese Folie ist für helle Bildhintergründe gedacht. Um ein Bild einzufügen, klicken Sie bitte auf das Platzhalter-Symbol, wählen Sie ein Bild aus und klicken Sie auf „Einfügen“.</a:t>
            </a:r>
          </a:p>
        </p:txBody>
      </p:sp>
      <p:sp>
        <p:nvSpPr>
          <p:cNvPr id="7" name="Titel 1"/>
          <p:cNvSpPr>
            <a:spLocks noGrp="1"/>
          </p:cNvSpPr>
          <p:nvPr>
            <p:ph type="ctrTitle" hasCustomPrompt="1"/>
          </p:nvPr>
        </p:nvSpPr>
        <p:spPr bwMode="gray">
          <a:xfrm>
            <a:off x="479425" y="2227343"/>
            <a:ext cx="11233150" cy="664797"/>
          </a:xfrm>
        </p:spPr>
        <p:txBody>
          <a:bodyPr wrap="square" anchor="b">
            <a:spAutoFit/>
          </a:bodyPr>
          <a:lstStyle>
            <a:lvl1pPr>
              <a:spcBef>
                <a:spcPts val="0"/>
              </a:spcBef>
              <a:defRPr sz="4800" spc="0" baseline="0">
                <a:solidFill>
                  <a:schemeClr val="tx2"/>
                </a:solidFill>
              </a:defRPr>
            </a:lvl1pPr>
          </a:lstStyle>
          <a:p>
            <a:r>
              <a:rPr lang="de-DE" noProof="0" dirty="0"/>
              <a:t>Kapiteltrennfolie mit Bild</a:t>
            </a:r>
          </a:p>
        </p:txBody>
      </p:sp>
      <p:sp>
        <p:nvSpPr>
          <p:cNvPr id="8" name="Untertitel 2"/>
          <p:cNvSpPr>
            <a:spLocks noGrp="1"/>
          </p:cNvSpPr>
          <p:nvPr>
            <p:ph type="subTitle" idx="1" hasCustomPrompt="1"/>
          </p:nvPr>
        </p:nvSpPr>
        <p:spPr bwMode="gray">
          <a:xfrm>
            <a:off x="479425" y="2834901"/>
            <a:ext cx="11233150" cy="738664"/>
          </a:xfrm>
        </p:spPr>
        <p:txBody>
          <a:bodyPr wrap="square">
            <a:spAutoFit/>
          </a:bodyPr>
          <a:lstStyle>
            <a:lvl1pPr marL="0" indent="0" algn="l">
              <a:spcBef>
                <a:spcPts val="0"/>
              </a:spcBef>
              <a:buNone/>
              <a:defRPr sz="4800">
                <a:solidFill>
                  <a:schemeClr val="tx2"/>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2" name="Fußzeilenplatzhalter 1">
            <a:extLst>
              <a:ext uri="{FF2B5EF4-FFF2-40B4-BE49-F238E27FC236}">
                <a16:creationId xmlns:a16="http://schemas.microsoft.com/office/drawing/2014/main" id="{3674F971-C7A1-477D-8AE0-F62741280265}"/>
              </a:ext>
            </a:extLst>
          </p:cNvPr>
          <p:cNvSpPr>
            <a:spLocks noGrp="1"/>
          </p:cNvSpPr>
          <p:nvPr>
            <p:ph type="ftr" sz="quarter" idx="11"/>
          </p:nvPr>
        </p:nvSpPr>
        <p:spPr bwMode="gray"/>
        <p:txBody>
          <a:bodyPr/>
          <a:lstStyle>
            <a:lvl1pPr>
              <a:defRPr>
                <a:solidFill>
                  <a:schemeClr val="tx2"/>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r>
              <a:rPr lang="sk-SK" dirty="0"/>
              <a:t>)</a:t>
            </a:r>
            <a:endParaRPr lang="en-GB" dirty="0"/>
          </a:p>
        </p:txBody>
      </p:sp>
      <p:sp>
        <p:nvSpPr>
          <p:cNvPr id="3" name="Foliennummernplatzhalter 2">
            <a:extLst>
              <a:ext uri="{FF2B5EF4-FFF2-40B4-BE49-F238E27FC236}">
                <a16:creationId xmlns:a16="http://schemas.microsoft.com/office/drawing/2014/main" id="{C2EC2808-3D34-4DD5-BCA0-8DE0E99DD17C}"/>
              </a:ext>
            </a:extLst>
          </p:cNvPr>
          <p:cNvSpPr>
            <a:spLocks noGrp="1"/>
          </p:cNvSpPr>
          <p:nvPr>
            <p:ph type="sldNum" sz="quarter" idx="12"/>
          </p:nvPr>
        </p:nvSpPr>
        <p:spPr bwMode="gray"/>
        <p:txBody>
          <a:bodyPr/>
          <a:lstStyle>
            <a:lvl1pPr>
              <a:defRPr>
                <a:solidFill>
                  <a:schemeClr val="tx2"/>
                </a:solidFill>
              </a:defRPr>
            </a:lvl1pPr>
          </a:lstStyle>
          <a:p>
            <a:r>
              <a:rPr lang="de-DE" noProof="0" dirty="0"/>
              <a:t>Seite</a:t>
            </a:r>
            <a:r>
              <a:rPr lang="en-GB" dirty="0"/>
              <a:t> </a:t>
            </a:r>
            <a:fld id="{D9249B2F-9173-48D3-A5BC-90A6758C671B}" type="slidenum">
              <a:rPr lang="en-GB" smtClean="0"/>
              <a:pPr/>
              <a:t>‹#›</a:t>
            </a:fld>
            <a:endParaRPr lang="en-GB" dirty="0"/>
          </a:p>
        </p:txBody>
      </p:sp>
      <p:pic>
        <p:nvPicPr>
          <p:cNvPr id="25" name="Obrázok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108467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trennfolie ">
    <p:bg>
      <p:bgPr>
        <a:solidFill>
          <a:schemeClr val="bg2"/>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68DBB61B-A8E6-4F9E-B132-8DD282EBE42E}"/>
              </a:ext>
            </a:extLst>
          </p:cNvPr>
          <p:cNvGraphicFramePr>
            <a:graphicFrameLocks noChangeAspect="1"/>
          </p:cNvGraphicFramePr>
          <p:nvPr userDrawn="1">
            <p:custDataLst>
              <p:tags r:id="rId1"/>
            </p:custDataLst>
            <p:extLst>
              <p:ext uri="{D42A27DB-BD31-4B8C-83A1-F6EECF244321}">
                <p14:modId xmlns:p14="http://schemas.microsoft.com/office/powerpoint/2010/main" val="1060324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68DBB61B-A8E6-4F9E-B132-8DD282EBE4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 name="Gruppieren 4">
            <a:extLst>
              <a:ext uri="{FF2B5EF4-FFF2-40B4-BE49-F238E27FC236}">
                <a16:creationId xmlns:a16="http://schemas.microsoft.com/office/drawing/2014/main" id="{B3D3C332-3566-4AF8-95A0-87B10D9CF6CC}"/>
              </a:ext>
            </a:extLst>
          </p:cNvPr>
          <p:cNvGrpSpPr/>
          <p:nvPr userDrawn="1"/>
        </p:nvGrpSpPr>
        <p:grpSpPr>
          <a:xfrm>
            <a:off x="-264684" y="-187656"/>
            <a:ext cx="12649383" cy="7255563"/>
            <a:chOff x="-264684" y="-187656"/>
            <a:chExt cx="12649383" cy="7255563"/>
          </a:xfrm>
        </p:grpSpPr>
        <p:cxnSp>
          <p:nvCxnSpPr>
            <p:cNvPr id="10" name="Gerade Verbindung 6">
              <a:extLst>
                <a:ext uri="{FF2B5EF4-FFF2-40B4-BE49-F238E27FC236}">
                  <a16:creationId xmlns:a16="http://schemas.microsoft.com/office/drawing/2014/main" id="{9072E5FD-0A29-42D6-A601-43724E0F3B40}"/>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8AFA7438-C6E2-4019-9E05-F5BD11C9744F}"/>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
              <a:extLst>
                <a:ext uri="{FF2B5EF4-FFF2-40B4-BE49-F238E27FC236}">
                  <a16:creationId xmlns:a16="http://schemas.microsoft.com/office/drawing/2014/main" id="{EB82C1D4-A9FF-4DF6-B6C1-A5FF499BB76C}"/>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9">
              <a:extLst>
                <a:ext uri="{FF2B5EF4-FFF2-40B4-BE49-F238E27FC236}">
                  <a16:creationId xmlns:a16="http://schemas.microsoft.com/office/drawing/2014/main" id="{739C2C77-99D5-4E4D-AAF2-11C29C46D9DD}"/>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0">
              <a:extLst>
                <a:ext uri="{FF2B5EF4-FFF2-40B4-BE49-F238E27FC236}">
                  <a16:creationId xmlns:a16="http://schemas.microsoft.com/office/drawing/2014/main" id="{B15BA0E2-AEE8-4F85-A4F7-6B6504DA5487}"/>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1">
              <a:extLst>
                <a:ext uri="{FF2B5EF4-FFF2-40B4-BE49-F238E27FC236}">
                  <a16:creationId xmlns:a16="http://schemas.microsoft.com/office/drawing/2014/main" id="{CD316D5F-DE29-4426-805F-85CE4A3CD4D9}"/>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725E3CCB-1EFB-4949-9256-2BF995240F8B}"/>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3">
              <a:extLst>
                <a:ext uri="{FF2B5EF4-FFF2-40B4-BE49-F238E27FC236}">
                  <a16:creationId xmlns:a16="http://schemas.microsoft.com/office/drawing/2014/main" id="{822FC784-1CDB-41A3-8F2C-FD41C979073C}"/>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8">
              <a:extLst>
                <a:ext uri="{FF2B5EF4-FFF2-40B4-BE49-F238E27FC236}">
                  <a16:creationId xmlns:a16="http://schemas.microsoft.com/office/drawing/2014/main" id="{9BCDF87C-94DB-4B73-BC59-6C97C8315878}"/>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9">
              <a:extLst>
                <a:ext uri="{FF2B5EF4-FFF2-40B4-BE49-F238E27FC236}">
                  <a16:creationId xmlns:a16="http://schemas.microsoft.com/office/drawing/2014/main" id="{E1E36290-5C89-4002-86C9-CB9239E0312A}"/>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8">
              <a:extLst>
                <a:ext uri="{FF2B5EF4-FFF2-40B4-BE49-F238E27FC236}">
                  <a16:creationId xmlns:a16="http://schemas.microsoft.com/office/drawing/2014/main" id="{789674D5-5F1B-4CC2-B6EC-76B6BAEAB437}"/>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9">
              <a:extLst>
                <a:ext uri="{FF2B5EF4-FFF2-40B4-BE49-F238E27FC236}">
                  <a16:creationId xmlns:a16="http://schemas.microsoft.com/office/drawing/2014/main" id="{2B134A6E-2A49-4836-B7E8-ECDEDC8EF244}"/>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itel 1"/>
          <p:cNvSpPr>
            <a:spLocks noGrp="1"/>
          </p:cNvSpPr>
          <p:nvPr>
            <p:ph type="ctrTitle" hasCustomPrompt="1"/>
          </p:nvPr>
        </p:nvSpPr>
        <p:spPr bwMode="black">
          <a:xfrm>
            <a:off x="478801" y="1562545"/>
            <a:ext cx="11233774" cy="1329595"/>
          </a:xfrm>
        </p:spPr>
        <p:txBody>
          <a:bodyPr wrap="square" anchor="b">
            <a:spAutoFit/>
          </a:bodyPr>
          <a:lstStyle>
            <a:lvl1pPr>
              <a:spcBef>
                <a:spcPts val="0"/>
              </a:spcBef>
              <a:defRPr sz="4800" spc="0" baseline="0">
                <a:solidFill>
                  <a:schemeClr val="bg1"/>
                </a:solidFill>
              </a:defRPr>
            </a:lvl1pPr>
          </a:lstStyle>
          <a:p>
            <a:r>
              <a:rPr lang="de-DE" noProof="0" dirty="0"/>
              <a:t>Trennseitenüberschrift </a:t>
            </a:r>
            <a:r>
              <a:rPr lang="en-US" noProof="0" dirty="0"/>
              <a:t>(VW Head Office Bold 48 pt)</a:t>
            </a:r>
            <a:endParaRPr lang="de-DE" noProof="0" dirty="0"/>
          </a:p>
        </p:txBody>
      </p:sp>
      <p:sp>
        <p:nvSpPr>
          <p:cNvPr id="8" name="Untertitel 2"/>
          <p:cNvSpPr>
            <a:spLocks noGrp="1"/>
          </p:cNvSpPr>
          <p:nvPr>
            <p:ph type="subTitle" idx="1" hasCustomPrompt="1"/>
          </p:nvPr>
        </p:nvSpPr>
        <p:spPr bwMode="black">
          <a:xfrm>
            <a:off x="478801" y="2834901"/>
            <a:ext cx="11233774"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a:t>Subline </a:t>
            </a:r>
            <a:r>
              <a:rPr lang="en-GB" noProof="0" dirty="0"/>
              <a:t>(VW Text Office 48 pt)</a:t>
            </a:r>
            <a:endParaRPr lang="de-DE" noProof="0" dirty="0"/>
          </a:p>
        </p:txBody>
      </p:sp>
      <p:sp>
        <p:nvSpPr>
          <p:cNvPr id="2" name="Fußzeilenplatzhalter 1">
            <a:extLst>
              <a:ext uri="{FF2B5EF4-FFF2-40B4-BE49-F238E27FC236}">
                <a16:creationId xmlns:a16="http://schemas.microsoft.com/office/drawing/2014/main" id="{931DB818-884B-46E0-91DE-94DE3BEC4ECB}"/>
              </a:ext>
            </a:extLst>
          </p:cNvPr>
          <p:cNvSpPr>
            <a:spLocks noGrp="1"/>
          </p:cNvSpPr>
          <p:nvPr>
            <p:ph type="ftr" sz="quarter" idx="10"/>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endParaRPr lang="en-GB" noProof="0" dirty="0"/>
          </a:p>
        </p:txBody>
      </p:sp>
      <p:sp>
        <p:nvSpPr>
          <p:cNvPr id="3" name="Foliennummernplatzhalter 2">
            <a:extLst>
              <a:ext uri="{FF2B5EF4-FFF2-40B4-BE49-F238E27FC236}">
                <a16:creationId xmlns:a16="http://schemas.microsoft.com/office/drawing/2014/main" id="{99E0CF16-41E8-42B8-87C5-1227165EDB17}"/>
              </a:ext>
            </a:extLst>
          </p:cNvPr>
          <p:cNvSpPr>
            <a:spLocks noGrp="1"/>
          </p:cNvSpPr>
          <p:nvPr>
            <p:ph type="sldNum" sz="quarter" idx="11"/>
          </p:nvPr>
        </p:nvSpPr>
        <p:spPr bwMode="black"/>
        <p:txBody>
          <a:bodyPr/>
          <a:lstStyle>
            <a:lvl1pPr>
              <a:defRPr>
                <a:solidFill>
                  <a:schemeClr val="bg1"/>
                </a:solidFill>
              </a:defRPr>
            </a:lvl1pPr>
          </a:lstStyle>
          <a:p>
            <a:r>
              <a:rPr lang="de-DE" noProof="0"/>
              <a:t>Seite </a:t>
            </a:r>
            <a:fld id="{D9249B2F-9173-48D3-A5BC-90A6758C671B}" type="slidenum">
              <a:rPr lang="de-DE" noProof="0" smtClean="0"/>
              <a:pPr/>
              <a:t>‹#›</a:t>
            </a:fld>
            <a:endParaRPr lang="de-DE" noProof="0"/>
          </a:p>
        </p:txBody>
      </p:sp>
      <p:pic>
        <p:nvPicPr>
          <p:cNvPr id="21" name="Obrázok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3576094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überschrft">
    <p:bg>
      <p:bgPr>
        <a:solidFill>
          <a:schemeClr val="tx2"/>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F089649-AAF3-4798-ADF3-6C3E2E0AC12E}"/>
              </a:ext>
            </a:extLst>
          </p:cNvPr>
          <p:cNvGraphicFramePr>
            <a:graphicFrameLocks noChangeAspect="1"/>
          </p:cNvGraphicFramePr>
          <p:nvPr userDrawn="1">
            <p:custDataLst>
              <p:tags r:id="rId1"/>
            </p:custDataLst>
            <p:extLst>
              <p:ext uri="{D42A27DB-BD31-4B8C-83A1-F6EECF244321}">
                <p14:modId xmlns:p14="http://schemas.microsoft.com/office/powerpoint/2010/main" val="90920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FF089649-AAF3-4798-ADF3-6C3E2E0AC1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 name="Gruppieren 4">
            <a:extLst>
              <a:ext uri="{FF2B5EF4-FFF2-40B4-BE49-F238E27FC236}">
                <a16:creationId xmlns:a16="http://schemas.microsoft.com/office/drawing/2014/main" id="{31C9870B-D3ED-4F26-BDDA-8441ED50FB99}"/>
              </a:ext>
            </a:extLst>
          </p:cNvPr>
          <p:cNvGrpSpPr/>
          <p:nvPr userDrawn="1"/>
        </p:nvGrpSpPr>
        <p:grpSpPr bwMode="black">
          <a:xfrm>
            <a:off x="-264684" y="-187656"/>
            <a:ext cx="12649383" cy="7255563"/>
            <a:chOff x="-264684" y="-187656"/>
            <a:chExt cx="12649383" cy="7255563"/>
          </a:xfrm>
        </p:grpSpPr>
        <p:cxnSp>
          <p:nvCxnSpPr>
            <p:cNvPr id="10" name="Gerade Verbindung 6">
              <a:extLst>
                <a:ext uri="{FF2B5EF4-FFF2-40B4-BE49-F238E27FC236}">
                  <a16:creationId xmlns:a16="http://schemas.microsoft.com/office/drawing/2014/main" id="{9072E5FD-0A29-42D6-A601-43724E0F3B40}"/>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8AFA7438-C6E2-4019-9E05-F5BD11C9744F}"/>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
              <a:extLst>
                <a:ext uri="{FF2B5EF4-FFF2-40B4-BE49-F238E27FC236}">
                  <a16:creationId xmlns:a16="http://schemas.microsoft.com/office/drawing/2014/main" id="{EB82C1D4-A9FF-4DF6-B6C1-A5FF499BB76C}"/>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9">
              <a:extLst>
                <a:ext uri="{FF2B5EF4-FFF2-40B4-BE49-F238E27FC236}">
                  <a16:creationId xmlns:a16="http://schemas.microsoft.com/office/drawing/2014/main" id="{739C2C77-99D5-4E4D-AAF2-11C29C46D9DD}"/>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0">
              <a:extLst>
                <a:ext uri="{FF2B5EF4-FFF2-40B4-BE49-F238E27FC236}">
                  <a16:creationId xmlns:a16="http://schemas.microsoft.com/office/drawing/2014/main" id="{B15BA0E2-AEE8-4F85-A4F7-6B6504DA5487}"/>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725E3CCB-1EFB-4949-9256-2BF995240F8B}"/>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3">
              <a:extLst>
                <a:ext uri="{FF2B5EF4-FFF2-40B4-BE49-F238E27FC236}">
                  <a16:creationId xmlns:a16="http://schemas.microsoft.com/office/drawing/2014/main" id="{822FC784-1CDB-41A3-8F2C-FD41C979073C}"/>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8">
              <a:extLst>
                <a:ext uri="{FF2B5EF4-FFF2-40B4-BE49-F238E27FC236}">
                  <a16:creationId xmlns:a16="http://schemas.microsoft.com/office/drawing/2014/main" id="{9BCDF87C-94DB-4B73-BC59-6C97C8315878}"/>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9">
              <a:extLst>
                <a:ext uri="{FF2B5EF4-FFF2-40B4-BE49-F238E27FC236}">
                  <a16:creationId xmlns:a16="http://schemas.microsoft.com/office/drawing/2014/main" id="{E1E36290-5C89-4002-86C9-CB9239E0312A}"/>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8">
              <a:extLst>
                <a:ext uri="{FF2B5EF4-FFF2-40B4-BE49-F238E27FC236}">
                  <a16:creationId xmlns:a16="http://schemas.microsoft.com/office/drawing/2014/main" id="{789674D5-5F1B-4CC2-B6EC-76B6BAEAB437}"/>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9">
              <a:extLst>
                <a:ext uri="{FF2B5EF4-FFF2-40B4-BE49-F238E27FC236}">
                  <a16:creationId xmlns:a16="http://schemas.microsoft.com/office/drawing/2014/main" id="{2B134A6E-2A49-4836-B7E8-ECDEDC8EF244}"/>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1">
              <a:extLst>
                <a:ext uri="{FF2B5EF4-FFF2-40B4-BE49-F238E27FC236}">
                  <a16:creationId xmlns:a16="http://schemas.microsoft.com/office/drawing/2014/main" id="{F65194E7-A29C-439F-A904-73436FCAEF61}"/>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3">
              <a:extLst>
                <a:ext uri="{FF2B5EF4-FFF2-40B4-BE49-F238E27FC236}">
                  <a16:creationId xmlns:a16="http://schemas.microsoft.com/office/drawing/2014/main" id="{A7FB9BA9-8681-4D03-8460-60B678CAE425}"/>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itel 1"/>
          <p:cNvSpPr>
            <a:spLocks noGrp="1"/>
          </p:cNvSpPr>
          <p:nvPr>
            <p:ph type="ctrTitle" hasCustomPrompt="1"/>
          </p:nvPr>
        </p:nvSpPr>
        <p:spPr bwMode="black">
          <a:xfrm>
            <a:off x="478801" y="2227343"/>
            <a:ext cx="11233774" cy="664797"/>
          </a:xfrm>
        </p:spPr>
        <p:txBody>
          <a:bodyPr wrap="square" anchor="b">
            <a:spAutoFit/>
          </a:bodyPr>
          <a:lstStyle>
            <a:lvl1pPr>
              <a:spcBef>
                <a:spcPts val="0"/>
              </a:spcBef>
              <a:defRPr sz="4800" spc="0" baseline="0">
                <a:solidFill>
                  <a:schemeClr val="bg1"/>
                </a:solidFill>
              </a:defRPr>
            </a:lvl1pPr>
          </a:lstStyle>
          <a:p>
            <a:r>
              <a:rPr lang="de-DE" dirty="0"/>
              <a:t>Kapitelüberschrift</a:t>
            </a:r>
            <a:endParaRPr lang="en-US" noProof="0" dirty="0"/>
          </a:p>
        </p:txBody>
      </p:sp>
      <p:sp>
        <p:nvSpPr>
          <p:cNvPr id="8" name="Untertitel 2"/>
          <p:cNvSpPr>
            <a:spLocks noGrp="1"/>
          </p:cNvSpPr>
          <p:nvPr>
            <p:ph type="subTitle" idx="1" hasCustomPrompt="1"/>
          </p:nvPr>
        </p:nvSpPr>
        <p:spPr bwMode="black">
          <a:xfrm>
            <a:off x="478801" y="2834901"/>
            <a:ext cx="11233774"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err="1"/>
              <a:t>Subline</a:t>
            </a:r>
            <a:endParaRPr lang="de-DE" noProof="0" dirty="0"/>
          </a:p>
        </p:txBody>
      </p:sp>
      <p:sp>
        <p:nvSpPr>
          <p:cNvPr id="2" name="Fußzeilenplatzhalter 1">
            <a:extLst>
              <a:ext uri="{FF2B5EF4-FFF2-40B4-BE49-F238E27FC236}">
                <a16:creationId xmlns:a16="http://schemas.microsoft.com/office/drawing/2014/main" id="{931DB818-884B-46E0-91DE-94DE3BEC4ECB}"/>
              </a:ext>
            </a:extLst>
          </p:cNvPr>
          <p:cNvSpPr>
            <a:spLocks noGrp="1"/>
          </p:cNvSpPr>
          <p:nvPr>
            <p:ph type="ftr" sz="quarter" idx="10"/>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3" name="Foliennummernplatzhalter 2">
            <a:extLst>
              <a:ext uri="{FF2B5EF4-FFF2-40B4-BE49-F238E27FC236}">
                <a16:creationId xmlns:a16="http://schemas.microsoft.com/office/drawing/2014/main" id="{99E0CF16-41E8-42B8-87C5-1227165EDB17}"/>
              </a:ext>
            </a:extLst>
          </p:cNvPr>
          <p:cNvSpPr>
            <a:spLocks noGrp="1"/>
          </p:cNvSpPr>
          <p:nvPr>
            <p:ph type="sldNum" sz="quarter" idx="11"/>
          </p:nvPr>
        </p:nvSpPr>
        <p:spPr bwMode="black"/>
        <p:txBody>
          <a:bodyPr/>
          <a:lstStyle>
            <a:lvl1pPr>
              <a:defRPr>
                <a:solidFill>
                  <a:schemeClr val="bg1"/>
                </a:solidFill>
              </a:defRPr>
            </a:lvl1pPr>
          </a:lstStyle>
          <a:p>
            <a:r>
              <a:rPr lang="en-US" noProof="0" dirty="0" err="1"/>
              <a:t>Seite</a:t>
            </a:r>
            <a:r>
              <a:rPr lang="en-US" noProof="0" dirty="0"/>
              <a:t> </a:t>
            </a:r>
            <a:fld id="{D9249B2F-9173-48D3-A5BC-90A6758C671B}" type="slidenum">
              <a:rPr lang="en-US" noProof="0" smtClean="0"/>
              <a:pPr/>
              <a:t>‹#›</a:t>
            </a:fld>
            <a:endParaRPr lang="en-US" noProof="0" dirty="0"/>
          </a:p>
        </p:txBody>
      </p:sp>
      <p:pic>
        <p:nvPicPr>
          <p:cNvPr id="23" name="Obrázok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2882716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dark blue">
    <p:bg bwMode="grayWhite">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DBCD95-BFED-4115-AA60-D9D1DBA15193}"/>
              </a:ext>
            </a:extLst>
          </p:cNvPr>
          <p:cNvGraphicFramePr>
            <a:graphicFrameLocks noChangeAspect="1"/>
          </p:cNvGraphicFramePr>
          <p:nvPr userDrawn="1">
            <p:custDataLst>
              <p:tags r:id="rId1"/>
            </p:custDataLst>
            <p:extLst>
              <p:ext uri="{D42A27DB-BD31-4B8C-83A1-F6EECF244321}">
                <p14:modId xmlns:p14="http://schemas.microsoft.com/office/powerpoint/2010/main" val="940735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AADBCD95-BFED-4115-AA60-D9D1DBA151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Textplatzhalter 7">
            <a:extLst>
              <a:ext uri="{FF2B5EF4-FFF2-40B4-BE49-F238E27FC236}">
                <a16:creationId xmlns:a16="http://schemas.microsoft.com/office/drawing/2014/main" id="{44ED68A1-5BB8-4B29-874A-27495F4C6F54}"/>
              </a:ext>
            </a:extLst>
          </p:cNvPr>
          <p:cNvSpPr>
            <a:spLocks noGrp="1"/>
          </p:cNvSpPr>
          <p:nvPr>
            <p:ph type="body" sz="quarter" idx="18" hasCustomPrompt="1"/>
          </p:nvPr>
        </p:nvSpPr>
        <p:spPr bwMode="black">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solidFill>
                  <a:schemeClr val="bg1"/>
                </a:solidFill>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GB" noProof="0" dirty="0"/>
              <a:t>Subline </a:t>
            </a:r>
            <a:r>
              <a:rPr lang="en-GB" dirty="0"/>
              <a:t>(VW Text Office, 26 </a:t>
            </a:r>
            <a:r>
              <a:rPr lang="en-GB" dirty="0" err="1"/>
              <a:t>pt</a:t>
            </a:r>
            <a:r>
              <a:rPr lang="en-GB" dirty="0"/>
              <a:t>)</a:t>
            </a:r>
            <a:endParaRPr lang="en-GB" noProof="0" dirty="0"/>
          </a:p>
        </p:txBody>
      </p:sp>
      <p:grpSp>
        <p:nvGrpSpPr>
          <p:cNvPr id="10" name="Gruppieren 9">
            <a:extLst>
              <a:ext uri="{FF2B5EF4-FFF2-40B4-BE49-F238E27FC236}">
                <a16:creationId xmlns:a16="http://schemas.microsoft.com/office/drawing/2014/main" id="{37FD5F09-8D0F-4A89-829D-96012BC6E97E}"/>
              </a:ext>
            </a:extLst>
          </p:cNvPr>
          <p:cNvGrpSpPr/>
          <p:nvPr userDrawn="1"/>
        </p:nvGrpSpPr>
        <p:grpSpPr bwMode="black">
          <a:xfrm>
            <a:off x="-264684" y="-187656"/>
            <a:ext cx="12649383" cy="7255563"/>
            <a:chOff x="-264684" y="-187656"/>
            <a:chExt cx="12649383" cy="7255563"/>
          </a:xfrm>
        </p:grpSpPr>
        <p:cxnSp>
          <p:nvCxnSpPr>
            <p:cNvPr id="13" name="Gerade Verbindung 6">
              <a:extLst>
                <a:ext uri="{FF2B5EF4-FFF2-40B4-BE49-F238E27FC236}">
                  <a16:creationId xmlns:a16="http://schemas.microsoft.com/office/drawing/2014/main" id="{B80B410E-C623-4748-B35F-B762E2156B59}"/>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7">
              <a:extLst>
                <a:ext uri="{FF2B5EF4-FFF2-40B4-BE49-F238E27FC236}">
                  <a16:creationId xmlns:a16="http://schemas.microsoft.com/office/drawing/2014/main" id="{BBF77FFD-EFDD-4D19-89C5-3BCDAA4C012D}"/>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8">
              <a:extLst>
                <a:ext uri="{FF2B5EF4-FFF2-40B4-BE49-F238E27FC236}">
                  <a16:creationId xmlns:a16="http://schemas.microsoft.com/office/drawing/2014/main" id="{8F990CDA-40B2-4D63-88EF-7B8EEEED7238}"/>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9">
              <a:extLst>
                <a:ext uri="{FF2B5EF4-FFF2-40B4-BE49-F238E27FC236}">
                  <a16:creationId xmlns:a16="http://schemas.microsoft.com/office/drawing/2014/main" id="{4D0B6189-4DCD-4748-91BC-099537DA1E35}"/>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0">
              <a:extLst>
                <a:ext uri="{FF2B5EF4-FFF2-40B4-BE49-F238E27FC236}">
                  <a16:creationId xmlns:a16="http://schemas.microsoft.com/office/drawing/2014/main" id="{02629D81-4B4D-4AA8-BB96-E77BD402C645}"/>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1">
              <a:extLst>
                <a:ext uri="{FF2B5EF4-FFF2-40B4-BE49-F238E27FC236}">
                  <a16:creationId xmlns:a16="http://schemas.microsoft.com/office/drawing/2014/main" id="{5026B329-92B3-430A-966F-95B5884AEF9B}"/>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2">
              <a:extLst>
                <a:ext uri="{FF2B5EF4-FFF2-40B4-BE49-F238E27FC236}">
                  <a16:creationId xmlns:a16="http://schemas.microsoft.com/office/drawing/2014/main" id="{6D7F807D-3F20-44ED-9873-6A34F52F0FE7}"/>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3">
              <a:extLst>
                <a:ext uri="{FF2B5EF4-FFF2-40B4-BE49-F238E27FC236}">
                  <a16:creationId xmlns:a16="http://schemas.microsoft.com/office/drawing/2014/main" id="{27540E05-F77E-477B-B80E-295FD088C37A}"/>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8">
              <a:extLst>
                <a:ext uri="{FF2B5EF4-FFF2-40B4-BE49-F238E27FC236}">
                  <a16:creationId xmlns:a16="http://schemas.microsoft.com/office/drawing/2014/main" id="{33297432-4987-439C-AA75-0FC59FF1274E}"/>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9">
              <a:extLst>
                <a:ext uri="{FF2B5EF4-FFF2-40B4-BE49-F238E27FC236}">
                  <a16:creationId xmlns:a16="http://schemas.microsoft.com/office/drawing/2014/main" id="{76EA895E-1075-4252-B0F7-B44F54AC3746}"/>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A57ED76C-E4FC-4ED2-ACC3-9BB30C370EC3}"/>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51316E67-ECDB-4EF9-AABC-3C9BA516BE4D}"/>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platzhalter 8"/>
          <p:cNvSpPr>
            <a:spLocks noGrp="1"/>
          </p:cNvSpPr>
          <p:nvPr>
            <p:ph type="body" sz="quarter" idx="15" hasCustomPrompt="1"/>
          </p:nvPr>
        </p:nvSpPr>
        <p:spPr bwMode="black">
          <a:xfrm>
            <a:off x="479426" y="1486800"/>
            <a:ext cx="11233150" cy="4571100"/>
          </a:xfrm>
        </p:spPr>
        <p:txBody>
          <a:bodyPr/>
          <a:lstStyle>
            <a:lvl1pPr marL="0" marR="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solidFill>
                  <a:schemeClr val="bg1"/>
                </a:solidFill>
                <a:latin typeface="+mj-lt"/>
              </a:defRPr>
            </a:lvl1pPr>
            <a:lvl2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solidFill>
                  <a:schemeClr val="bg1"/>
                </a:solidFill>
              </a:defRPr>
            </a:lvl2pPr>
            <a:lvl3pPr marL="431979" indent="0">
              <a:spcBef>
                <a:spcPts val="267"/>
              </a:spcBef>
              <a:buNone/>
              <a:defRPr/>
            </a:lvl3pPr>
            <a:lvl4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solidFill>
                  <a:schemeClr val="bg1"/>
                </a:solidFill>
              </a:defRPr>
            </a:lvl4pPr>
            <a:lvl5pPr marL="431979" indent="0">
              <a:spcBef>
                <a:spcPts val="267"/>
              </a:spcBef>
              <a:buNone/>
              <a:defRPr/>
            </a:lvl5pPr>
          </a:lstStyle>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noProof="0" dirty="0"/>
              <a:t>X.X </a:t>
            </a:r>
            <a:r>
              <a:rPr lang="de-DE" dirty="0"/>
              <a:t>Kapitelüberschrift </a:t>
            </a:r>
            <a:r>
              <a:rPr lang="en-GB" dirty="0"/>
              <a:t>(VW Head Office Bold, 18 </a:t>
            </a:r>
            <a:r>
              <a:rPr lang="en-GB" dirty="0" err="1"/>
              <a:t>pt</a:t>
            </a:r>
            <a:r>
              <a:rPr lang="en-GB" dirty="0"/>
              <a:t>)</a:t>
            </a:r>
            <a:r>
              <a:rPr lang="en-GB" noProof="0" dirty="0"/>
              <a:t> </a:t>
            </a:r>
            <a:endParaRPr lang="de-DE" dirty="0"/>
          </a:p>
          <a:p>
            <a:pPr lvl="1"/>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p:txBody>
      </p:sp>
      <p:sp>
        <p:nvSpPr>
          <p:cNvPr id="3" name="Fußzeilenplatzhalter 2">
            <a:extLst>
              <a:ext uri="{FF2B5EF4-FFF2-40B4-BE49-F238E27FC236}">
                <a16:creationId xmlns:a16="http://schemas.microsoft.com/office/drawing/2014/main" id="{87421D23-CC4C-4E11-AB51-A134A52084E3}"/>
              </a:ext>
            </a:extLst>
          </p:cNvPr>
          <p:cNvSpPr>
            <a:spLocks noGrp="1"/>
          </p:cNvSpPr>
          <p:nvPr>
            <p:ph type="ftr" sz="quarter" idx="16"/>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D05B5823-E8F4-49AD-A087-2E4E3E9680AF}"/>
              </a:ext>
            </a:extLst>
          </p:cNvPr>
          <p:cNvSpPr>
            <a:spLocks noGrp="1"/>
          </p:cNvSpPr>
          <p:nvPr>
            <p:ph type="sldNum" sz="quarter" idx="17"/>
          </p:nvPr>
        </p:nvSpPr>
        <p:spPr bwMode="black"/>
        <p:txBody>
          <a:bodyPr/>
          <a:lstStyle>
            <a:lvl1pPr>
              <a:defRPr>
                <a:solidFill>
                  <a:schemeClr val="bg1"/>
                </a:solidFill>
              </a:defRPr>
            </a:lvl1pPr>
          </a:lstStyle>
          <a:p>
            <a:r>
              <a:rPr lang="en-US" noProof="0" dirty="0" err="1"/>
              <a:t>Seite</a:t>
            </a:r>
            <a:r>
              <a:rPr lang="en-US" noProof="0" dirty="0"/>
              <a:t> </a:t>
            </a:r>
            <a:fld id="{D9249B2F-9173-48D3-A5BC-90A6758C671B}" type="slidenum">
              <a:rPr lang="en-US" noProof="0" smtClean="0"/>
              <a:pPr/>
              <a:t>‹#›</a:t>
            </a:fld>
            <a:endParaRPr lang="en-US" noProof="0" dirty="0"/>
          </a:p>
        </p:txBody>
      </p:sp>
      <p:cxnSp>
        <p:nvCxnSpPr>
          <p:cNvPr id="8" name="Gerade Verbindung 11">
            <a:extLst>
              <a:ext uri="{FF2B5EF4-FFF2-40B4-BE49-F238E27FC236}">
                <a16:creationId xmlns:a16="http://schemas.microsoft.com/office/drawing/2014/main" id="{0EC9E8B0-35EA-48D7-92E3-8BBACED9A569}"/>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3">
            <a:extLst>
              <a:ext uri="{FF2B5EF4-FFF2-40B4-BE49-F238E27FC236}">
                <a16:creationId xmlns:a16="http://schemas.microsoft.com/office/drawing/2014/main" id="{C73206DE-BAF5-4B72-8F26-9D64D9296A9A}"/>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bwMode="black">
          <a:xfrm>
            <a:off x="479425" y="309600"/>
            <a:ext cx="11233151" cy="360099"/>
          </a:xfrm>
        </p:spPr>
        <p:txBody>
          <a:bodyPr>
            <a:spAutoFit/>
          </a:bodyPr>
          <a:lstStyle>
            <a:lvl1pPr>
              <a:defRPr b="0">
                <a:solidFill>
                  <a:schemeClr val="bg1"/>
                </a:solidFill>
              </a:defRPr>
            </a:lvl1pPr>
          </a:lstStyle>
          <a:p>
            <a:r>
              <a:rPr lang="en-GB" noProof="0" dirty="0"/>
              <a:t>Agenda </a:t>
            </a:r>
            <a:r>
              <a:rPr lang="en-GB" dirty="0"/>
              <a:t>(VW Head Office Bold, 26 </a:t>
            </a:r>
            <a:r>
              <a:rPr lang="en-GB" dirty="0" err="1"/>
              <a:t>pt</a:t>
            </a:r>
            <a:r>
              <a:rPr lang="en-GB" dirty="0"/>
              <a:t>)</a:t>
            </a:r>
            <a:endParaRPr lang="en-US" noProof="0" dirty="0"/>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3041108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light blue">
    <p:bg bwMode="grayWhite">
      <p:bgPr>
        <a:solidFill>
          <a:schemeClr val="bg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ADBCD95-BFED-4115-AA60-D9D1DBA15193}"/>
              </a:ext>
            </a:extLst>
          </p:cNvPr>
          <p:cNvGraphicFramePr>
            <a:graphicFrameLocks noChangeAspect="1"/>
          </p:cNvGraphicFramePr>
          <p:nvPr userDrawn="1">
            <p:custDataLst>
              <p:tags r:id="rId1"/>
            </p:custDataLst>
            <p:extLst>
              <p:ext uri="{D42A27DB-BD31-4B8C-83A1-F6EECF244321}">
                <p14:modId xmlns:p14="http://schemas.microsoft.com/office/powerpoint/2010/main" val="3373392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AADBCD95-BFED-4115-AA60-D9D1DBA151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Textplatzhalter 7">
            <a:extLst>
              <a:ext uri="{FF2B5EF4-FFF2-40B4-BE49-F238E27FC236}">
                <a16:creationId xmlns:a16="http://schemas.microsoft.com/office/drawing/2014/main" id="{44ED68A1-5BB8-4B29-874A-27495F4C6F54}"/>
              </a:ext>
            </a:extLst>
          </p:cNvPr>
          <p:cNvSpPr>
            <a:spLocks noGrp="1"/>
          </p:cNvSpPr>
          <p:nvPr>
            <p:ph type="body" sz="quarter" idx="18" hasCustomPrompt="1"/>
          </p:nvPr>
        </p:nvSpPr>
        <p:spPr bwMode="black">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solidFill>
                  <a:schemeClr val="bg1"/>
                </a:solidFill>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GB" noProof="0" dirty="0"/>
              <a:t>Subline </a:t>
            </a:r>
            <a:r>
              <a:rPr lang="en-GB" dirty="0"/>
              <a:t>(VW Text Office, 26 </a:t>
            </a:r>
            <a:r>
              <a:rPr lang="en-GB" dirty="0" err="1"/>
              <a:t>pt</a:t>
            </a:r>
            <a:r>
              <a:rPr lang="en-GB" dirty="0"/>
              <a:t>)</a:t>
            </a:r>
            <a:endParaRPr lang="en-GB" noProof="0" dirty="0"/>
          </a:p>
        </p:txBody>
      </p:sp>
      <p:grpSp>
        <p:nvGrpSpPr>
          <p:cNvPr id="10" name="Gruppieren 9">
            <a:extLst>
              <a:ext uri="{FF2B5EF4-FFF2-40B4-BE49-F238E27FC236}">
                <a16:creationId xmlns:a16="http://schemas.microsoft.com/office/drawing/2014/main" id="{37FD5F09-8D0F-4A89-829D-96012BC6E97E}"/>
              </a:ext>
            </a:extLst>
          </p:cNvPr>
          <p:cNvGrpSpPr/>
          <p:nvPr userDrawn="1"/>
        </p:nvGrpSpPr>
        <p:grpSpPr bwMode="black">
          <a:xfrm>
            <a:off x="-264684" y="-187656"/>
            <a:ext cx="12649383" cy="7255563"/>
            <a:chOff x="-264684" y="-187656"/>
            <a:chExt cx="12649383" cy="7255563"/>
          </a:xfrm>
        </p:grpSpPr>
        <p:cxnSp>
          <p:nvCxnSpPr>
            <p:cNvPr id="13" name="Gerade Verbindung 6">
              <a:extLst>
                <a:ext uri="{FF2B5EF4-FFF2-40B4-BE49-F238E27FC236}">
                  <a16:creationId xmlns:a16="http://schemas.microsoft.com/office/drawing/2014/main" id="{B80B410E-C623-4748-B35F-B762E2156B59}"/>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7">
              <a:extLst>
                <a:ext uri="{FF2B5EF4-FFF2-40B4-BE49-F238E27FC236}">
                  <a16:creationId xmlns:a16="http://schemas.microsoft.com/office/drawing/2014/main" id="{BBF77FFD-EFDD-4D19-89C5-3BCDAA4C012D}"/>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8">
              <a:extLst>
                <a:ext uri="{FF2B5EF4-FFF2-40B4-BE49-F238E27FC236}">
                  <a16:creationId xmlns:a16="http://schemas.microsoft.com/office/drawing/2014/main" id="{8F990CDA-40B2-4D63-88EF-7B8EEEED7238}"/>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9">
              <a:extLst>
                <a:ext uri="{FF2B5EF4-FFF2-40B4-BE49-F238E27FC236}">
                  <a16:creationId xmlns:a16="http://schemas.microsoft.com/office/drawing/2014/main" id="{4D0B6189-4DCD-4748-91BC-099537DA1E35}"/>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0">
              <a:extLst>
                <a:ext uri="{FF2B5EF4-FFF2-40B4-BE49-F238E27FC236}">
                  <a16:creationId xmlns:a16="http://schemas.microsoft.com/office/drawing/2014/main" id="{02629D81-4B4D-4AA8-BB96-E77BD402C645}"/>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1">
              <a:extLst>
                <a:ext uri="{FF2B5EF4-FFF2-40B4-BE49-F238E27FC236}">
                  <a16:creationId xmlns:a16="http://schemas.microsoft.com/office/drawing/2014/main" id="{5026B329-92B3-430A-966F-95B5884AEF9B}"/>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2">
              <a:extLst>
                <a:ext uri="{FF2B5EF4-FFF2-40B4-BE49-F238E27FC236}">
                  <a16:creationId xmlns:a16="http://schemas.microsoft.com/office/drawing/2014/main" id="{6D7F807D-3F20-44ED-9873-6A34F52F0FE7}"/>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3">
              <a:extLst>
                <a:ext uri="{FF2B5EF4-FFF2-40B4-BE49-F238E27FC236}">
                  <a16:creationId xmlns:a16="http://schemas.microsoft.com/office/drawing/2014/main" id="{27540E05-F77E-477B-B80E-295FD088C37A}"/>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8">
              <a:extLst>
                <a:ext uri="{FF2B5EF4-FFF2-40B4-BE49-F238E27FC236}">
                  <a16:creationId xmlns:a16="http://schemas.microsoft.com/office/drawing/2014/main" id="{33297432-4987-439C-AA75-0FC59FF1274E}"/>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9">
              <a:extLst>
                <a:ext uri="{FF2B5EF4-FFF2-40B4-BE49-F238E27FC236}">
                  <a16:creationId xmlns:a16="http://schemas.microsoft.com/office/drawing/2014/main" id="{76EA895E-1075-4252-B0F7-B44F54AC3746}"/>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A57ED76C-E4FC-4ED2-ACC3-9BB30C370EC3}"/>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51316E67-ECDB-4EF9-AABC-3C9BA516BE4D}"/>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platzhalter 8"/>
          <p:cNvSpPr>
            <a:spLocks noGrp="1"/>
          </p:cNvSpPr>
          <p:nvPr>
            <p:ph type="body" sz="quarter" idx="15" hasCustomPrompt="1"/>
          </p:nvPr>
        </p:nvSpPr>
        <p:spPr bwMode="black">
          <a:xfrm>
            <a:off x="479426" y="1486800"/>
            <a:ext cx="11233150" cy="4571100"/>
          </a:xfrm>
        </p:spPr>
        <p:txBody>
          <a:bodyPr/>
          <a:lstStyle>
            <a:lvl1pPr marL="0" marR="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solidFill>
                  <a:schemeClr val="bg1"/>
                </a:solidFill>
                <a:latin typeface="+mj-lt"/>
              </a:defRPr>
            </a:lvl1pPr>
            <a:lvl2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solidFill>
                  <a:schemeClr val="bg1"/>
                </a:solidFill>
              </a:defRPr>
            </a:lvl2pPr>
            <a:lvl3pPr marL="431979" indent="0">
              <a:spcBef>
                <a:spcPts val="267"/>
              </a:spcBef>
              <a:buNone/>
              <a:defRPr/>
            </a:lvl3pPr>
            <a:lvl4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solidFill>
                  <a:schemeClr val="bg1"/>
                </a:solidFill>
              </a:defRPr>
            </a:lvl4pPr>
            <a:lvl5pPr marL="431979" indent="0">
              <a:spcBef>
                <a:spcPts val="267"/>
              </a:spcBef>
              <a:buNone/>
              <a:defRPr/>
            </a:lvl5pPr>
          </a:lstStyle>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noProof="0" dirty="0"/>
              <a:t>X.X </a:t>
            </a:r>
            <a:r>
              <a:rPr lang="de-DE" dirty="0"/>
              <a:t>Kapitelüberschrift </a:t>
            </a:r>
            <a:r>
              <a:rPr lang="en-GB" dirty="0"/>
              <a:t>(VW Head Office Bold, 18 </a:t>
            </a:r>
            <a:r>
              <a:rPr lang="en-GB" dirty="0" err="1"/>
              <a:t>pt</a:t>
            </a:r>
            <a:r>
              <a:rPr lang="en-GB" dirty="0"/>
              <a:t>)</a:t>
            </a:r>
            <a:r>
              <a:rPr lang="en-GB" noProof="0" dirty="0"/>
              <a:t> </a:t>
            </a:r>
            <a:endParaRPr lang="de-DE" dirty="0"/>
          </a:p>
          <a:p>
            <a:pPr lvl="1"/>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r>
              <a:rPr lang="en-US" noProof="0" dirty="0"/>
              <a:t> </a:t>
            </a:r>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p:txBody>
      </p:sp>
      <p:sp>
        <p:nvSpPr>
          <p:cNvPr id="3" name="Fußzeilenplatzhalter 2">
            <a:extLst>
              <a:ext uri="{FF2B5EF4-FFF2-40B4-BE49-F238E27FC236}">
                <a16:creationId xmlns:a16="http://schemas.microsoft.com/office/drawing/2014/main" id="{87421D23-CC4C-4E11-AB51-A134A52084E3}"/>
              </a:ext>
            </a:extLst>
          </p:cNvPr>
          <p:cNvSpPr>
            <a:spLocks noGrp="1"/>
          </p:cNvSpPr>
          <p:nvPr>
            <p:ph type="ftr" sz="quarter" idx="16"/>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D05B5823-E8F4-49AD-A087-2E4E3E9680AF}"/>
              </a:ext>
            </a:extLst>
          </p:cNvPr>
          <p:cNvSpPr>
            <a:spLocks noGrp="1"/>
          </p:cNvSpPr>
          <p:nvPr>
            <p:ph type="sldNum" sz="quarter" idx="17"/>
          </p:nvPr>
        </p:nvSpPr>
        <p:spPr bwMode="black"/>
        <p:txBody>
          <a:bodyPr/>
          <a:lstStyle>
            <a:lvl1pPr>
              <a:defRPr>
                <a:solidFill>
                  <a:schemeClr val="bg1"/>
                </a:solidFill>
              </a:defRPr>
            </a:lvl1pPr>
          </a:lstStyle>
          <a:p>
            <a:r>
              <a:rPr lang="en-US" noProof="0" dirty="0" err="1"/>
              <a:t>Seite</a:t>
            </a:r>
            <a:r>
              <a:rPr lang="en-US" noProof="0" dirty="0"/>
              <a:t> </a:t>
            </a:r>
            <a:fld id="{D9249B2F-9173-48D3-A5BC-90A6758C671B}" type="slidenum">
              <a:rPr lang="en-US" noProof="0" smtClean="0"/>
              <a:pPr/>
              <a:t>‹#›</a:t>
            </a:fld>
            <a:endParaRPr lang="en-US" noProof="0" dirty="0"/>
          </a:p>
        </p:txBody>
      </p:sp>
      <p:cxnSp>
        <p:nvCxnSpPr>
          <p:cNvPr id="8" name="Gerade Verbindung 11">
            <a:extLst>
              <a:ext uri="{FF2B5EF4-FFF2-40B4-BE49-F238E27FC236}">
                <a16:creationId xmlns:a16="http://schemas.microsoft.com/office/drawing/2014/main" id="{0EC9E8B0-35EA-48D7-92E3-8BBACED9A569}"/>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3">
            <a:extLst>
              <a:ext uri="{FF2B5EF4-FFF2-40B4-BE49-F238E27FC236}">
                <a16:creationId xmlns:a16="http://schemas.microsoft.com/office/drawing/2014/main" id="{C73206DE-BAF5-4B72-8F26-9D64D9296A9A}"/>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hasCustomPrompt="1"/>
          </p:nvPr>
        </p:nvSpPr>
        <p:spPr bwMode="black">
          <a:xfrm>
            <a:off x="479425" y="309600"/>
            <a:ext cx="11233151" cy="360099"/>
          </a:xfrm>
        </p:spPr>
        <p:txBody>
          <a:bodyPr>
            <a:spAutoFit/>
          </a:bodyPr>
          <a:lstStyle>
            <a:lvl1pPr>
              <a:defRPr b="0">
                <a:solidFill>
                  <a:schemeClr val="bg1"/>
                </a:solidFill>
              </a:defRPr>
            </a:lvl1pPr>
          </a:lstStyle>
          <a:p>
            <a:r>
              <a:rPr lang="en-GB" noProof="0" dirty="0"/>
              <a:t>Agenda </a:t>
            </a:r>
            <a:r>
              <a:rPr lang="en-GB" dirty="0"/>
              <a:t>(VW Head Office Bold, 26 </a:t>
            </a:r>
            <a:r>
              <a:rPr lang="en-GB" dirty="0" err="1"/>
              <a:t>pt</a:t>
            </a:r>
            <a:r>
              <a:rPr lang="en-GB" dirty="0"/>
              <a:t>)</a:t>
            </a:r>
            <a:endParaRPr lang="en-US" noProof="0" dirty="0"/>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219619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179146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weiß">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C91D337C-BD62-4FD0-91F1-8F3ED8DD6DE1}"/>
              </a:ext>
            </a:extLst>
          </p:cNvPr>
          <p:cNvGraphicFramePr>
            <a:graphicFrameLocks noChangeAspect="1"/>
          </p:cNvGraphicFramePr>
          <p:nvPr userDrawn="1">
            <p:custDataLst>
              <p:tags r:id="rId1"/>
            </p:custDataLst>
            <p:extLst>
              <p:ext uri="{D42A27DB-BD31-4B8C-83A1-F6EECF244321}">
                <p14:modId xmlns:p14="http://schemas.microsoft.com/office/powerpoint/2010/main" val="3832073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C91D337C-BD62-4FD0-91F1-8F3ED8DD6D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platzhalter 7">
            <a:extLst>
              <a:ext uri="{FF2B5EF4-FFF2-40B4-BE49-F238E27FC236}">
                <a16:creationId xmlns:a16="http://schemas.microsoft.com/office/drawing/2014/main" id="{6133BB50-2654-41BF-9A51-E549F385A2A9}"/>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GB" noProof="0" dirty="0"/>
              <a:t>Subline </a:t>
            </a:r>
            <a:r>
              <a:rPr lang="en-GB" dirty="0"/>
              <a:t>(VW Text Office, 26 </a:t>
            </a:r>
            <a:r>
              <a:rPr lang="en-GB" dirty="0" err="1"/>
              <a:t>pt</a:t>
            </a:r>
            <a:r>
              <a:rPr lang="en-GB" dirty="0"/>
              <a:t>)</a:t>
            </a:r>
            <a:endParaRPr lang="en-GB" noProof="0" dirty="0"/>
          </a:p>
        </p:txBody>
      </p:sp>
      <p:sp>
        <p:nvSpPr>
          <p:cNvPr id="9" name="Textplatzhalter 8"/>
          <p:cNvSpPr>
            <a:spLocks noGrp="1"/>
          </p:cNvSpPr>
          <p:nvPr>
            <p:ph type="body" sz="quarter" idx="15" hasCustomPrompt="1"/>
          </p:nvPr>
        </p:nvSpPr>
        <p:spPr bwMode="gray">
          <a:xfrm>
            <a:off x="479425" y="1486800"/>
            <a:ext cx="11233150" cy="4571100"/>
          </a:xfrm>
        </p:spPr>
        <p:txBody>
          <a:bodyPr/>
          <a:lstStyle>
            <a:lvl1pPr marL="0" marR="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latin typeface="+mj-lt"/>
              </a:defRPr>
            </a:lvl1pPr>
            <a:lvl2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lvl2pPr>
            <a:lvl3pPr marL="431979" indent="0">
              <a:spcBef>
                <a:spcPts val="267"/>
              </a:spcBef>
              <a:buNone/>
              <a:defRPr/>
            </a:lvl3pPr>
            <a:lvl4pPr marL="0" marR="0"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sz="1800"/>
            </a:lvl4pPr>
            <a:lvl5pPr marL="431979" indent="0">
              <a:spcBef>
                <a:spcPts val="267"/>
              </a:spcBef>
              <a:buNone/>
              <a:defRPr/>
            </a:lvl5pPr>
          </a:lstStyle>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noProof="0" dirty="0"/>
              <a:t>X.X </a:t>
            </a:r>
            <a:r>
              <a:rPr lang="de-DE" dirty="0"/>
              <a:t>Kapitelüberschrift </a:t>
            </a:r>
            <a:r>
              <a:rPr lang="en-GB" dirty="0"/>
              <a:t>(VW Head Office Bold, 18 </a:t>
            </a:r>
            <a:r>
              <a:rPr lang="en-GB" dirty="0" err="1"/>
              <a:t>pt</a:t>
            </a:r>
            <a:r>
              <a:rPr lang="en-GB" dirty="0"/>
              <a:t>)</a:t>
            </a:r>
            <a:r>
              <a:rPr lang="en-GB" noProof="0" dirty="0"/>
              <a:t> </a:t>
            </a:r>
            <a:r>
              <a:rPr lang="de-DE" dirty="0"/>
              <a:t> </a:t>
            </a:r>
            <a:endParaRPr lang="en-US" noProof="0" dirty="0"/>
          </a:p>
          <a:p>
            <a:pPr lvl="1"/>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endParaRPr lang="en-US" noProof="0" dirty="0"/>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 </a:t>
            </a:r>
            <a:r>
              <a:rPr lang="en-GB" dirty="0"/>
              <a:t>(VW Text Office, 18 pt)</a:t>
            </a:r>
            <a:r>
              <a:rPr lang="en-US" noProof="0" dirty="0"/>
              <a:t> </a:t>
            </a:r>
          </a:p>
          <a:p>
            <a:pPr marL="0" marR="0" lvl="1" indent="0" algn="l" defTabSz="121914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noProof="0" dirty="0"/>
              <a:t>X.X </a:t>
            </a:r>
            <a:r>
              <a:rPr lang="de-DE" dirty="0"/>
              <a:t>Unterkapitel</a:t>
            </a:r>
            <a:r>
              <a:rPr lang="en-US" noProof="0" dirty="0"/>
              <a:t> </a:t>
            </a:r>
            <a:r>
              <a:rPr lang="en-GB" dirty="0"/>
              <a:t>(VW Text Office, 18 pt)</a:t>
            </a:r>
            <a:endParaRPr lang="en-US" noProof="0" dirty="0"/>
          </a:p>
        </p:txBody>
      </p:sp>
      <p:sp>
        <p:nvSpPr>
          <p:cNvPr id="3" name="Fußzeilenplatzhalter 2">
            <a:extLst>
              <a:ext uri="{FF2B5EF4-FFF2-40B4-BE49-F238E27FC236}">
                <a16:creationId xmlns:a16="http://schemas.microsoft.com/office/drawing/2014/main" id="{C8A448A2-CF0D-48A7-AA33-8917BBEDE829}"/>
              </a:ext>
            </a:extLst>
          </p:cNvPr>
          <p:cNvSpPr>
            <a:spLocks noGrp="1"/>
          </p:cNvSpPr>
          <p:nvPr>
            <p:ph type="ftr" sz="quarter" idx="16"/>
          </p:nvPr>
        </p:nvSpPr>
        <p:spPr bwMode="gray"/>
        <p:txBody>
          <a:bodyPr/>
          <a:lstStyle/>
          <a:p>
            <a:r>
              <a:rPr lang="de-DE" noProof="0" dirty="0"/>
              <a:t>| Erstellungsdatum: 10. Sept 2019 | Ablageverantwortliche Abteilung: </a:t>
            </a:r>
            <a:r>
              <a:rPr lang="de-DE" noProof="0" dirty="0" err="1"/>
              <a:t>xxxx</a:t>
            </a:r>
            <a:r>
              <a:rPr lang="de-DE" noProof="0" dirty="0"/>
              <a:t>-xx | KSU-Klasse: </a:t>
            </a:r>
            <a:r>
              <a:rPr lang="de-DE" noProof="0" dirty="0" err="1"/>
              <a:t>xx.x</a:t>
            </a:r>
            <a:r>
              <a:rPr lang="de-DE" noProof="0" dirty="0"/>
              <a:t> – xx Jahr(e)</a:t>
            </a:r>
          </a:p>
        </p:txBody>
      </p:sp>
      <p:sp>
        <p:nvSpPr>
          <p:cNvPr id="4" name="Foliennummernplatzhalter 3">
            <a:extLst>
              <a:ext uri="{FF2B5EF4-FFF2-40B4-BE49-F238E27FC236}">
                <a16:creationId xmlns:a16="http://schemas.microsoft.com/office/drawing/2014/main" id="{0EA84592-33AD-4E01-99FE-058C8D6288BA}"/>
              </a:ext>
            </a:extLst>
          </p:cNvPr>
          <p:cNvSpPr>
            <a:spLocks noGrp="1"/>
          </p:cNvSpPr>
          <p:nvPr>
            <p:ph type="sldNum" sz="quarter" idx="17"/>
          </p:nvPr>
        </p:nvSpPr>
        <p:spPr bwMode="gray"/>
        <p:txBody>
          <a:bodyPr/>
          <a:lstStyle/>
          <a:p>
            <a:r>
              <a:rPr lang="de-DE" noProof="0"/>
              <a:t>Seite </a:t>
            </a:r>
            <a:fld id="{D9249B2F-9173-48D3-A5BC-90A6758C671B}" type="slidenum">
              <a:rPr lang="de-DE" noProof="0" smtClean="0"/>
              <a:pPr/>
              <a:t>‹#›</a:t>
            </a:fld>
            <a:endParaRPr lang="de-DE" noProof="0"/>
          </a:p>
        </p:txBody>
      </p:sp>
      <p:sp>
        <p:nvSpPr>
          <p:cNvPr id="2" name="Titel 1"/>
          <p:cNvSpPr>
            <a:spLocks noGrp="1"/>
          </p:cNvSpPr>
          <p:nvPr>
            <p:ph type="title" hasCustomPrompt="1"/>
          </p:nvPr>
        </p:nvSpPr>
        <p:spPr bwMode="gray">
          <a:xfrm>
            <a:off x="479425" y="309600"/>
            <a:ext cx="11233150" cy="360099"/>
          </a:xfrm>
        </p:spPr>
        <p:txBody>
          <a:bodyPr>
            <a:spAutoFit/>
          </a:bodyPr>
          <a:lstStyle>
            <a:lvl1pPr>
              <a:defRPr b="0">
                <a:solidFill>
                  <a:schemeClr val="tx1"/>
                </a:solidFill>
              </a:defRPr>
            </a:lvl1pPr>
          </a:lstStyle>
          <a:p>
            <a:r>
              <a:rPr lang="en-US" noProof="0" dirty="0"/>
              <a:t>Agenda </a:t>
            </a:r>
            <a:r>
              <a:rPr lang="en-GB" dirty="0"/>
              <a:t>(VW Head Office Bold, 26 </a:t>
            </a:r>
            <a:r>
              <a:rPr lang="en-GB" dirty="0" err="1"/>
              <a:t>pt</a:t>
            </a:r>
            <a:r>
              <a:rPr lang="en-GB" dirty="0"/>
              <a:t>)</a:t>
            </a:r>
            <a:endParaRPr lang="en-US" noProof="0" dirty="0"/>
          </a:p>
        </p:txBody>
      </p:sp>
    </p:spTree>
    <p:extLst>
      <p:ext uri="{BB962C8B-B14F-4D97-AF65-F5344CB8AC3E}">
        <p14:creationId xmlns:p14="http://schemas.microsoft.com/office/powerpoint/2010/main" val="3431173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Bulletpoints">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A6E4A92-0E3B-4752-9F11-B5F2ED2D35C7}"/>
              </a:ext>
            </a:extLst>
          </p:cNvPr>
          <p:cNvGraphicFramePr>
            <a:graphicFrameLocks noChangeAspect="1"/>
          </p:cNvGraphicFramePr>
          <p:nvPr userDrawn="1">
            <p:custDataLst>
              <p:tags r:id="rId1"/>
            </p:custDataLst>
            <p:extLst>
              <p:ext uri="{D42A27DB-BD31-4B8C-83A1-F6EECF244321}">
                <p14:modId xmlns:p14="http://schemas.microsoft.com/office/powerpoint/2010/main" val="1143499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AA6E4A92-0E3B-4752-9F11-B5F2ED2D35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13C18F00-6AEC-4566-B9A4-C09826D8DF19}"/>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9" name="Textplatzhalter 7">
            <a:extLst>
              <a:ext uri="{FF2B5EF4-FFF2-40B4-BE49-F238E27FC236}">
                <a16:creationId xmlns:a16="http://schemas.microsoft.com/office/drawing/2014/main" id="{7BDB83B6-6043-46C4-81FA-7D1416429831}"/>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GB" noProof="0" dirty="0"/>
              <a:t>Subline </a:t>
            </a:r>
            <a:r>
              <a:rPr lang="en-GB" dirty="0"/>
              <a:t>(VW Text Office, 26 </a:t>
            </a:r>
            <a:r>
              <a:rPr lang="en-GB" dirty="0" err="1"/>
              <a:t>pt</a:t>
            </a:r>
            <a:r>
              <a:rPr lang="en-GB" dirty="0"/>
              <a:t>)</a:t>
            </a:r>
            <a:endParaRPr lang="en-GB" noProof="0" dirty="0"/>
          </a:p>
        </p:txBody>
      </p:sp>
      <p:sp>
        <p:nvSpPr>
          <p:cNvPr id="3" name="Fußzeilenplatzhalter 2">
            <a:extLst>
              <a:ext uri="{FF2B5EF4-FFF2-40B4-BE49-F238E27FC236}">
                <a16:creationId xmlns:a16="http://schemas.microsoft.com/office/drawing/2014/main" id="{CC16119A-26FC-4219-9DF8-5A5F5D953C09}"/>
              </a:ext>
            </a:extLst>
          </p:cNvPr>
          <p:cNvSpPr>
            <a:spLocks noGrp="1"/>
          </p:cNvSpPr>
          <p:nvPr>
            <p:ph type="ftr" sz="quarter" idx="15"/>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7EEE1F8F-8B92-45FC-B45E-7E8D3E6D9042}"/>
              </a:ext>
            </a:extLst>
          </p:cNvPr>
          <p:cNvSpPr>
            <a:spLocks noGrp="1"/>
          </p:cNvSpPr>
          <p:nvPr>
            <p:ph type="sldNum" sz="quarter" idx="16"/>
          </p:nvPr>
        </p:nvSpPr>
        <p:spPr bwMode="gray"/>
        <p:txBody>
          <a:bodyPr/>
          <a:lstStyle/>
          <a:p>
            <a:r>
              <a:rPr lang="de-DE" noProof="0"/>
              <a:t>Seite </a:t>
            </a:r>
            <a:fld id="{D9249B2F-9173-48D3-A5BC-90A6758C671B}" type="slidenum">
              <a:rPr lang="de-DE" noProof="0" smtClean="0"/>
              <a:pPr/>
              <a:t>‹#›</a:t>
            </a:fld>
            <a:endParaRPr lang="de-DE" noProof="0"/>
          </a:p>
        </p:txBody>
      </p:sp>
      <p:sp>
        <p:nvSpPr>
          <p:cNvPr id="2" name="Titel 1"/>
          <p:cNvSpPr>
            <a:spLocks noGrp="1"/>
          </p:cNvSpPr>
          <p:nvPr>
            <p:ph type="title" hasCustomPrompt="1"/>
          </p:nvPr>
        </p:nvSpPr>
        <p:spPr bwMode="gray">
          <a:xfrm>
            <a:off x="478801" y="309600"/>
            <a:ext cx="11236801" cy="360099"/>
          </a:xfrm>
        </p:spPr>
        <p:txBody>
          <a:bodyPr>
            <a:spAutoFit/>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16" name="Textplatzhalter 15">
            <a:extLst>
              <a:ext uri="{FF2B5EF4-FFF2-40B4-BE49-F238E27FC236}">
                <a16:creationId xmlns:a16="http://schemas.microsoft.com/office/drawing/2014/main" id="{67EAC50B-0746-488E-B629-4E857799FC94}"/>
              </a:ext>
            </a:extLst>
          </p:cNvPr>
          <p:cNvSpPr>
            <a:spLocks noGrp="1"/>
          </p:cNvSpPr>
          <p:nvPr>
            <p:ph type="body" sz="quarter" idx="19" hasCustomPrompt="1"/>
          </p:nvPr>
        </p:nvSpPr>
        <p:spPr>
          <a:xfrm>
            <a:off x="479425" y="1484313"/>
            <a:ext cx="11233150" cy="4573587"/>
          </a:xfrm>
        </p:spPr>
        <p:txBody>
          <a:bodyPr/>
          <a:lstStyle>
            <a:lvl1pPr marL="360000" indent="-360000">
              <a:spcBef>
                <a:spcPts val="0"/>
              </a:spcBef>
              <a:buFont typeface="Symbol" panose="05050102010706020507" pitchFamily="18" charset="2"/>
              <a:buChar char="-"/>
              <a:defRPr sz="2600"/>
            </a:lvl1pPr>
            <a:lvl2pPr marL="360000" indent="-360000">
              <a:spcBef>
                <a:spcPts val="0"/>
              </a:spcBef>
              <a:buFont typeface="Symbol" panose="05050102010706020507" pitchFamily="18" charset="2"/>
              <a:buChar char="-"/>
              <a:defRPr sz="2600"/>
            </a:lvl2pPr>
            <a:lvl3pPr marL="360000" indent="-360000">
              <a:spcBef>
                <a:spcPts val="0"/>
              </a:spcBef>
              <a:buFont typeface="Symbol" panose="05050102010706020507" pitchFamily="18" charset="2"/>
              <a:buChar char="-"/>
              <a:defRPr sz="2600"/>
            </a:lvl3pPr>
            <a:lvl4pPr marL="360000" indent="-360000">
              <a:spcBef>
                <a:spcPts val="0"/>
              </a:spcBef>
              <a:defRPr sz="2600"/>
            </a:lvl4pPr>
            <a:lvl5pPr marL="360000" indent="-360000">
              <a:spcBef>
                <a:spcPts val="0"/>
              </a:spcBef>
              <a:defRPr sz="2600"/>
            </a:lvl5pPr>
          </a:lstStyle>
          <a:p>
            <a:pPr lvl="1"/>
            <a:r>
              <a:rPr lang="de-DE" dirty="0"/>
              <a:t>Erste Ebene </a:t>
            </a:r>
            <a:r>
              <a:rPr lang="en-GB" dirty="0"/>
              <a:t>(VW Text Office, 26 pt)</a:t>
            </a:r>
            <a:endParaRPr lang="de-DE" dirty="0"/>
          </a:p>
          <a:p>
            <a:pPr lvl="1"/>
            <a:r>
              <a:rPr lang="de-DE" dirty="0"/>
              <a:t>Erste Ebene</a:t>
            </a:r>
          </a:p>
          <a:p>
            <a:pPr lvl="1"/>
            <a:r>
              <a:rPr lang="de-DE" dirty="0"/>
              <a:t>Erste Ebene</a:t>
            </a:r>
          </a:p>
          <a:p>
            <a:pPr lvl="1"/>
            <a:r>
              <a:rPr lang="de-DE" dirty="0"/>
              <a:t>Erste Ebene</a:t>
            </a:r>
          </a:p>
          <a:p>
            <a:pPr lvl="1"/>
            <a:r>
              <a:rPr lang="de-DE" dirty="0"/>
              <a:t>Erste Ebene</a:t>
            </a:r>
          </a:p>
        </p:txBody>
      </p:sp>
    </p:spTree>
    <p:extLst>
      <p:ext uri="{BB962C8B-B14F-4D97-AF65-F5344CB8AC3E}">
        <p14:creationId xmlns:p14="http://schemas.microsoft.com/office/powerpoint/2010/main" val="568571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Text">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571ABA2-A5E0-4675-9288-E832905D5146}"/>
              </a:ext>
            </a:extLst>
          </p:cNvPr>
          <p:cNvGraphicFramePr>
            <a:graphicFrameLocks noChangeAspect="1"/>
          </p:cNvGraphicFramePr>
          <p:nvPr userDrawn="1">
            <p:custDataLst>
              <p:tags r:id="rId1"/>
            </p:custDataLst>
            <p:extLst>
              <p:ext uri="{D42A27DB-BD31-4B8C-83A1-F6EECF244321}">
                <p14:modId xmlns:p14="http://schemas.microsoft.com/office/powerpoint/2010/main" val="2813375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9571ABA2-A5E0-4675-9288-E832905D51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77676C33-8EDE-4125-AB0E-757CC6A1F9C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9" name="Textplatzhalter 7">
            <a:extLst>
              <a:ext uri="{FF2B5EF4-FFF2-40B4-BE49-F238E27FC236}">
                <a16:creationId xmlns:a16="http://schemas.microsoft.com/office/drawing/2014/main" id="{50CEAC35-718A-42D0-9570-3F6A350F5E2D}"/>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a:t>
            </a:r>
            <a:r>
              <a:rPr lang="en-GB" dirty="0"/>
              <a:t>(VW Text Office, 26 </a:t>
            </a:r>
            <a:r>
              <a:rPr lang="en-GB" dirty="0" err="1"/>
              <a:t>pt</a:t>
            </a:r>
            <a:r>
              <a:rPr lang="en-GB" dirty="0"/>
              <a:t>)</a:t>
            </a:r>
            <a:endParaRPr lang="en-US" noProof="0" dirty="0"/>
          </a:p>
        </p:txBody>
      </p:sp>
      <p:sp>
        <p:nvSpPr>
          <p:cNvPr id="3" name="Fußzeilenplatzhalter 2">
            <a:extLst>
              <a:ext uri="{FF2B5EF4-FFF2-40B4-BE49-F238E27FC236}">
                <a16:creationId xmlns:a16="http://schemas.microsoft.com/office/drawing/2014/main" id="{68BC9BD7-B3E3-458E-86D3-8FB80588B1EC}"/>
              </a:ext>
            </a:extLst>
          </p:cNvPr>
          <p:cNvSpPr>
            <a:spLocks noGrp="1"/>
          </p:cNvSpPr>
          <p:nvPr>
            <p:ph type="ftr" sz="quarter" idx="15"/>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3FA9CAE6-6CD7-4DC8-8C6F-48AA1C88B304}"/>
              </a:ext>
            </a:extLst>
          </p:cNvPr>
          <p:cNvSpPr>
            <a:spLocks noGrp="1"/>
          </p:cNvSpPr>
          <p:nvPr>
            <p:ph type="sldNum" sz="quarter" idx="16"/>
          </p:nvPr>
        </p:nvSpPr>
        <p:spPr bwMode="gray"/>
        <p:txBody>
          <a:bodyPr/>
          <a:lstStyle/>
          <a:p>
            <a:r>
              <a:rPr lang="de-DE" noProof="0"/>
              <a:t>Seite </a:t>
            </a:r>
            <a:fld id="{D9249B2F-9173-48D3-A5BC-90A6758C671B}" type="slidenum">
              <a:rPr lang="de-DE" noProof="0" smtClean="0"/>
              <a:pPr/>
              <a:t>‹#›</a:t>
            </a:fld>
            <a:endParaRPr lang="de-DE" noProof="0"/>
          </a:p>
        </p:txBody>
      </p:sp>
      <p:sp>
        <p:nvSpPr>
          <p:cNvPr id="2" name="Titel 1"/>
          <p:cNvSpPr>
            <a:spLocks noGrp="1"/>
          </p:cNvSpPr>
          <p:nvPr>
            <p:ph type="title" hasCustomPrompt="1"/>
          </p:nvPr>
        </p:nvSpPr>
        <p:spPr bwMode="gray">
          <a:xfrm>
            <a:off x="479425" y="309600"/>
            <a:ext cx="11233150" cy="360099"/>
          </a:xfrm>
        </p:spPr>
        <p:txBody>
          <a:bodyPr>
            <a:spAutoFit/>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10" name="Textplatzhalter 9">
            <a:extLst>
              <a:ext uri="{FF2B5EF4-FFF2-40B4-BE49-F238E27FC236}">
                <a16:creationId xmlns:a16="http://schemas.microsoft.com/office/drawing/2014/main" id="{4876B7B5-41C7-45A0-BA80-301350139517}"/>
              </a:ext>
            </a:extLst>
          </p:cNvPr>
          <p:cNvSpPr>
            <a:spLocks noGrp="1"/>
          </p:cNvSpPr>
          <p:nvPr>
            <p:ph type="body" sz="quarter" idx="19" hasCustomPrompt="1"/>
          </p:nvPr>
        </p:nvSpPr>
        <p:spPr>
          <a:xfrm>
            <a:off x="479425" y="1486800"/>
            <a:ext cx="9685338" cy="4571100"/>
          </a:xfrm>
        </p:spPr>
        <p:txBody>
          <a:bodyPr/>
          <a:lstStyle>
            <a:lvl1pPr>
              <a:defRPr/>
            </a:lvl1pPr>
            <a:lvl2pPr>
              <a:defRPr/>
            </a:lvl2pPr>
            <a:lvl3pPr>
              <a:defRPr/>
            </a:lvl3pPr>
            <a:lvl4pPr>
              <a:defRPr/>
            </a:lvl4pPr>
            <a:lvl5pPr>
              <a:defRPr/>
            </a:lvl5pPr>
          </a:lstStyle>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de-DE" noProof="0" dirty="0"/>
              <a:t>Platzhalter Subheadline </a:t>
            </a:r>
            <a:r>
              <a:rPr lang="en-GB" dirty="0"/>
              <a:t>(VW Text Office, 18 pt)</a:t>
            </a:r>
            <a:endParaRPr lang="de-DE" noProof="0" dirty="0"/>
          </a:p>
          <a:p>
            <a:pPr marL="0" marR="0" lvl="0" indent="0" algn="l" defTabSz="1219140" rtl="0" eaLnBrk="1" fontAlgn="auto" latinLnBrk="0" hangingPunct="1">
              <a:lnSpc>
                <a:spcPct val="100000"/>
              </a:lnSpc>
              <a:spcBef>
                <a:spcPts val="1200"/>
              </a:spcBef>
              <a:spcAft>
                <a:spcPts val="0"/>
              </a:spcAft>
              <a:buClrTx/>
              <a:buSzTx/>
              <a:buFont typeface="Arial" panose="020B0604020202020204" pitchFamily="34" charset="0"/>
              <a:buNone/>
              <a:tabLst/>
              <a:defRPr/>
            </a:pPr>
            <a:r>
              <a:rPr lang="de-DE" dirty="0"/>
              <a:t>Zweite Ebene </a:t>
            </a:r>
            <a:r>
              <a:rPr lang="en-GB" dirty="0"/>
              <a:t>(VW Text Office, 18 pt)</a:t>
            </a:r>
            <a:endParaRPr lang="de-DE" dirty="0"/>
          </a:p>
          <a:p>
            <a:pPr lvl="2"/>
            <a:r>
              <a:rPr lang="de-DE" dirty="0"/>
              <a:t>Dritte Ebene</a:t>
            </a:r>
          </a:p>
          <a:p>
            <a:pPr lvl="3"/>
            <a:r>
              <a:rPr lang="de-DE" dirty="0"/>
              <a:t>Vierte Ebene</a:t>
            </a:r>
          </a:p>
          <a:p>
            <a:pPr lvl="4"/>
            <a:r>
              <a:rPr lang="de-DE" dirty="0"/>
              <a:t>Fünfte Ebene</a:t>
            </a:r>
            <a:endParaRPr lang="en-GB" dirty="0"/>
          </a:p>
        </p:txBody>
      </p:sp>
    </p:spTree>
    <p:extLst>
      <p:ext uri="{BB962C8B-B14F-4D97-AF65-F5344CB8AC3E}">
        <p14:creationId xmlns:p14="http://schemas.microsoft.com/office/powerpoint/2010/main" val="519932589"/>
      </p:ext>
    </p:extLst>
  </p:cSld>
  <p:clrMapOvr>
    <a:masterClrMapping/>
  </p:clrMapOvr>
  <p:extLst>
    <p:ext uri="{DCECCB84-F9BA-43D5-87BE-67443E8EF086}">
      <p15:sldGuideLst xmlns:p15="http://schemas.microsoft.com/office/powerpoint/2012/main">
        <p15:guide id="1" pos="640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Text (zweispaltig)">
    <p:bg bwMode="gray">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9FE66A3-4409-4D25-8FFE-EA50DD95B62A}"/>
              </a:ext>
            </a:extLst>
          </p:cNvPr>
          <p:cNvGraphicFramePr>
            <a:graphicFrameLocks noChangeAspect="1"/>
          </p:cNvGraphicFramePr>
          <p:nvPr userDrawn="1">
            <p:custDataLst>
              <p:tags r:id="rId1"/>
            </p:custDataLst>
            <p:extLst>
              <p:ext uri="{D42A27DB-BD31-4B8C-83A1-F6EECF244321}">
                <p14:modId xmlns:p14="http://schemas.microsoft.com/office/powerpoint/2010/main" val="1319009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7" name="Objekt 6" hidden="1">
                        <a:extLst>
                          <a:ext uri="{FF2B5EF4-FFF2-40B4-BE49-F238E27FC236}">
                            <a16:creationId xmlns:a16="http://schemas.microsoft.com/office/drawing/2014/main" id="{A9FE66A3-4409-4D25-8FFE-EA50DD95B6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57442D48-80E3-44A4-ADD0-965EB5F1A6BB}"/>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9" name="Textplatzhalter 7">
            <a:extLst>
              <a:ext uri="{FF2B5EF4-FFF2-40B4-BE49-F238E27FC236}">
                <a16:creationId xmlns:a16="http://schemas.microsoft.com/office/drawing/2014/main" id="{EF7F83A2-76F6-4705-9F77-89F7B698CAD0}"/>
              </a:ext>
            </a:extLst>
          </p:cNvPr>
          <p:cNvSpPr>
            <a:spLocks noGrp="1"/>
          </p:cNvSpPr>
          <p:nvPr>
            <p:ph type="body" sz="quarter" idx="19"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a:t>
            </a:r>
            <a:r>
              <a:rPr lang="en-GB" dirty="0"/>
              <a:t>VW Text Office, 26 </a:t>
            </a:r>
            <a:r>
              <a:rPr lang="en-GB" dirty="0" err="1"/>
              <a:t>pt</a:t>
            </a:r>
            <a:r>
              <a:rPr lang="en-GB" dirty="0"/>
              <a:t>)</a:t>
            </a:r>
            <a:endParaRPr lang="en-US" noProof="0" dirty="0"/>
          </a:p>
        </p:txBody>
      </p:sp>
      <p:sp>
        <p:nvSpPr>
          <p:cNvPr id="3" name="Fußzeilenplatzhalter 2">
            <a:extLst>
              <a:ext uri="{FF2B5EF4-FFF2-40B4-BE49-F238E27FC236}">
                <a16:creationId xmlns:a16="http://schemas.microsoft.com/office/drawing/2014/main" id="{729A9924-46BA-4271-B7B0-0BB0854A09E2}"/>
              </a:ext>
            </a:extLst>
          </p:cNvPr>
          <p:cNvSpPr>
            <a:spLocks noGrp="1"/>
          </p:cNvSpPr>
          <p:nvPr>
            <p:ph type="ftr" sz="quarter" idx="16"/>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479494AB-F984-4B4A-8268-3EDD29D9FF86}"/>
              </a:ext>
            </a:extLst>
          </p:cNvPr>
          <p:cNvSpPr>
            <a:spLocks noGrp="1"/>
          </p:cNvSpPr>
          <p:nvPr>
            <p:ph type="sldNum" sz="quarter" idx="17"/>
          </p:nvPr>
        </p:nvSpPr>
        <p:spPr bwMode="gray"/>
        <p:txBody>
          <a:bodyPr/>
          <a:lstStyle/>
          <a:p>
            <a:r>
              <a:rPr lang="de-DE" noProof="0" dirty="0"/>
              <a:t>Seite</a:t>
            </a:r>
            <a:r>
              <a:rPr lang="en-US" noProof="0" dirty="0"/>
              <a:t> </a:t>
            </a:r>
            <a:fld id="{D9249B2F-9173-48D3-A5BC-90A6758C671B}" type="slidenum">
              <a:rPr lang="en-US" noProof="0" smtClean="0"/>
              <a:pPr/>
              <a:t>‹#›</a:t>
            </a:fld>
            <a:endParaRPr lang="en-US" noProof="0" dirty="0"/>
          </a:p>
        </p:txBody>
      </p:sp>
      <p:sp>
        <p:nvSpPr>
          <p:cNvPr id="2" name="Titel 1"/>
          <p:cNvSpPr>
            <a:spLocks noGrp="1"/>
          </p:cNvSpPr>
          <p:nvPr>
            <p:ph type="title" hasCustomPrompt="1"/>
          </p:nvPr>
        </p:nvSpPr>
        <p:spPr bwMode="gray"/>
        <p:txBody>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8" name="Textplatzhalter 7">
            <a:extLst>
              <a:ext uri="{FF2B5EF4-FFF2-40B4-BE49-F238E27FC236}">
                <a16:creationId xmlns:a16="http://schemas.microsoft.com/office/drawing/2014/main" id="{7E57498A-1ECB-4465-98B6-37E69DF0E1DD}"/>
              </a:ext>
            </a:extLst>
          </p:cNvPr>
          <p:cNvSpPr>
            <a:spLocks noGrp="1"/>
          </p:cNvSpPr>
          <p:nvPr>
            <p:ph type="body" sz="quarter" idx="22" hasCustomPrompt="1"/>
          </p:nvPr>
        </p:nvSpPr>
        <p:spPr>
          <a:xfrm>
            <a:off x="479425" y="1484313"/>
            <a:ext cx="5508625" cy="4573587"/>
          </a:xfrm>
        </p:spPr>
        <p:txBody>
          <a:bodyPr/>
          <a:lstStyle>
            <a:lvl1pPr>
              <a:defRPr>
                <a:latin typeface="+mj-lt"/>
              </a:defRPr>
            </a:lvl1pPr>
            <a:lvl2pPr>
              <a:defRPr/>
            </a:lvl2pPr>
          </a:lstStyle>
          <a:p>
            <a:pPr lvl="0"/>
            <a:r>
              <a:rPr lang="de-DE" dirty="0"/>
              <a:t>Mastertextformat bearbeiten </a:t>
            </a:r>
            <a:r>
              <a:rPr lang="en-GB" dirty="0"/>
              <a:t>(VW Head Office Bold, 18 pt)</a:t>
            </a:r>
            <a:endParaRPr lang="de-DE" dirty="0"/>
          </a:p>
          <a:p>
            <a:pPr lvl="1"/>
            <a:r>
              <a:rPr lang="de-DE" dirty="0"/>
              <a:t>Zweite Ebene </a:t>
            </a:r>
            <a:r>
              <a:rPr lang="en-GB" dirty="0"/>
              <a:t>(VW Text Office, 18 pt)</a:t>
            </a:r>
            <a:endParaRPr lang="de-DE" dirty="0"/>
          </a:p>
          <a:p>
            <a:pPr lvl="2"/>
            <a:r>
              <a:rPr lang="de-DE" dirty="0"/>
              <a:t>Dritte Ebene</a:t>
            </a:r>
          </a:p>
          <a:p>
            <a:pPr lvl="3"/>
            <a:r>
              <a:rPr lang="de-DE" dirty="0"/>
              <a:t>Vierte Ebene</a:t>
            </a:r>
          </a:p>
          <a:p>
            <a:pPr lvl="4"/>
            <a:r>
              <a:rPr lang="de-DE" dirty="0"/>
              <a:t>Fünfte Ebene</a:t>
            </a:r>
          </a:p>
        </p:txBody>
      </p:sp>
      <p:sp>
        <p:nvSpPr>
          <p:cNvPr id="12" name="Textplatzhalter 7">
            <a:extLst>
              <a:ext uri="{FF2B5EF4-FFF2-40B4-BE49-F238E27FC236}">
                <a16:creationId xmlns:a16="http://schemas.microsoft.com/office/drawing/2014/main" id="{5A24D857-E093-4C93-AAF0-BAF5C09E05F0}"/>
              </a:ext>
            </a:extLst>
          </p:cNvPr>
          <p:cNvSpPr>
            <a:spLocks noGrp="1"/>
          </p:cNvSpPr>
          <p:nvPr>
            <p:ph type="body" sz="quarter" idx="23" hasCustomPrompt="1"/>
          </p:nvPr>
        </p:nvSpPr>
        <p:spPr>
          <a:xfrm>
            <a:off x="6203952" y="1484313"/>
            <a:ext cx="5508625" cy="4573587"/>
          </a:xfrm>
        </p:spPr>
        <p:txBody>
          <a:bodyPr/>
          <a:lstStyle>
            <a:lvl1pPr>
              <a:defRPr>
                <a:latin typeface="+mj-lt"/>
              </a:defRPr>
            </a:lvl1pPr>
            <a:lvl2pPr>
              <a:defRPr/>
            </a:lvl2pPr>
          </a:lstStyle>
          <a:p>
            <a:pPr lvl="0"/>
            <a:r>
              <a:rPr lang="de-DE" noProof="0" dirty="0"/>
              <a:t>Platzhalter Subheadline</a:t>
            </a:r>
            <a:r>
              <a:rPr lang="de-DE" dirty="0"/>
              <a:t> </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86179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FC7FFD1-6D32-4B02-9850-3BC5FE828E86}"/>
              </a:ext>
            </a:extLst>
          </p:cNvPr>
          <p:cNvGraphicFramePr>
            <a:graphicFrameLocks noChangeAspect="1"/>
          </p:cNvGraphicFramePr>
          <p:nvPr userDrawn="1">
            <p:custDataLst>
              <p:tags r:id="rId1"/>
            </p:custDataLst>
            <p:extLst>
              <p:ext uri="{D42A27DB-BD31-4B8C-83A1-F6EECF244321}">
                <p14:modId xmlns:p14="http://schemas.microsoft.com/office/powerpoint/2010/main" val="891284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7FC7FFD1-6D32-4B02-9850-3BC5FE828E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BC680795-43FC-4537-AA8B-EE9F9657A9C3}"/>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7" name="Textplatzhalter 7">
            <a:extLst>
              <a:ext uri="{FF2B5EF4-FFF2-40B4-BE49-F238E27FC236}">
                <a16:creationId xmlns:a16="http://schemas.microsoft.com/office/drawing/2014/main" id="{F1541FED-60FA-4A6C-9455-E501F5CACB4B}"/>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a:t>
            </a:r>
            <a:r>
              <a:rPr lang="en-GB" dirty="0"/>
              <a:t>VW Text Office, 26 </a:t>
            </a:r>
            <a:r>
              <a:rPr lang="en-GB" dirty="0" err="1"/>
              <a:t>pt</a:t>
            </a:r>
            <a:r>
              <a:rPr lang="en-GB" dirty="0"/>
              <a:t>)</a:t>
            </a:r>
            <a:endParaRPr lang="en-US" noProof="0" dirty="0"/>
          </a:p>
        </p:txBody>
      </p:sp>
      <p:sp>
        <p:nvSpPr>
          <p:cNvPr id="3" name="Fußzeilenplatzhalter 2">
            <a:extLst>
              <a:ext uri="{FF2B5EF4-FFF2-40B4-BE49-F238E27FC236}">
                <a16:creationId xmlns:a16="http://schemas.microsoft.com/office/drawing/2014/main" id="{68BC9BD7-B3E3-458E-86D3-8FB80588B1EC}"/>
              </a:ext>
            </a:extLst>
          </p:cNvPr>
          <p:cNvSpPr>
            <a:spLocks noGrp="1"/>
          </p:cNvSpPr>
          <p:nvPr>
            <p:ph type="ftr" sz="quarter" idx="15"/>
          </p:nvPr>
        </p:nvSpPr>
        <p:spPr bwMode="gray"/>
        <p:txBody>
          <a:bodyPr/>
          <a:lstStyle/>
          <a:p>
            <a:r>
              <a:rPr lang="de-DE" noProof="0" dirty="0"/>
              <a:t>| Erstellungsdatum: 10. Sept 2019 | Ablageverantwortliche Abteilung: </a:t>
            </a:r>
            <a:r>
              <a:rPr lang="de-DE" noProof="0" dirty="0" err="1"/>
              <a:t>xxxx</a:t>
            </a:r>
            <a:r>
              <a:rPr lang="de-DE" noProof="0" dirty="0"/>
              <a:t>-xx | KSU-Klasse: </a:t>
            </a:r>
            <a:r>
              <a:rPr lang="de-DE" noProof="0" dirty="0" err="1"/>
              <a:t>xx.x</a:t>
            </a:r>
            <a:r>
              <a:rPr lang="de-DE" noProof="0" dirty="0"/>
              <a:t> – xx Jahr(e)</a:t>
            </a:r>
          </a:p>
        </p:txBody>
      </p:sp>
      <p:sp>
        <p:nvSpPr>
          <p:cNvPr id="4" name="Foliennummernplatzhalter 3">
            <a:extLst>
              <a:ext uri="{FF2B5EF4-FFF2-40B4-BE49-F238E27FC236}">
                <a16:creationId xmlns:a16="http://schemas.microsoft.com/office/drawing/2014/main" id="{3FA9CAE6-6CD7-4DC8-8C6F-48AA1C88B304}"/>
              </a:ext>
            </a:extLst>
          </p:cNvPr>
          <p:cNvSpPr>
            <a:spLocks noGrp="1"/>
          </p:cNvSpPr>
          <p:nvPr>
            <p:ph type="sldNum" sz="quarter" idx="16"/>
          </p:nvPr>
        </p:nvSpPr>
        <p:spPr bwMode="gray">
          <a:xfrm>
            <a:off x="1897200" y="6551476"/>
            <a:ext cx="756000" cy="153888"/>
          </a:xfrm>
        </p:spPr>
        <p:txBody>
          <a:bodyPr/>
          <a:lstStyle/>
          <a:p>
            <a:r>
              <a:rPr lang="de-DE" noProof="0"/>
              <a:t>Seite </a:t>
            </a:r>
            <a:fld id="{D9249B2F-9173-48D3-A5BC-90A6758C671B}" type="slidenum">
              <a:rPr lang="de-DE" noProof="0" smtClean="0"/>
              <a:pPr/>
              <a:t>‹#›</a:t>
            </a:fld>
            <a:endParaRPr lang="de-DE" noProof="0"/>
          </a:p>
        </p:txBody>
      </p:sp>
      <p:sp>
        <p:nvSpPr>
          <p:cNvPr id="2" name="Titel 1"/>
          <p:cNvSpPr>
            <a:spLocks noGrp="1"/>
          </p:cNvSpPr>
          <p:nvPr>
            <p:ph type="title" hasCustomPrompt="1"/>
          </p:nvPr>
        </p:nvSpPr>
        <p:spPr bwMode="gray">
          <a:xfrm>
            <a:off x="479425" y="309600"/>
            <a:ext cx="11233150" cy="360099"/>
          </a:xfrm>
        </p:spPr>
        <p:txBody>
          <a:bodyPr>
            <a:spAutoFit/>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Tree>
    <p:extLst>
      <p:ext uri="{BB962C8B-B14F-4D97-AF65-F5344CB8AC3E}">
        <p14:creationId xmlns:p14="http://schemas.microsoft.com/office/powerpoint/2010/main" val="67729422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tement hellblau">
    <p:bg bwMode="grayWhite">
      <p:bgPr>
        <a:solidFill>
          <a:schemeClr val="bg2"/>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AD14386E-0E29-4B56-8F78-B4C3BA76DBF0}"/>
              </a:ext>
            </a:extLst>
          </p:cNvPr>
          <p:cNvGraphicFramePr>
            <a:graphicFrameLocks noChangeAspect="1"/>
          </p:cNvGraphicFramePr>
          <p:nvPr userDrawn="1">
            <p:custDataLst>
              <p:tags r:id="rId1"/>
            </p:custDataLst>
            <p:extLst>
              <p:ext uri="{D42A27DB-BD31-4B8C-83A1-F6EECF244321}">
                <p14:modId xmlns:p14="http://schemas.microsoft.com/office/powerpoint/2010/main" val="2165998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2" name="Objekt 1" hidden="1">
                        <a:extLst>
                          <a:ext uri="{FF2B5EF4-FFF2-40B4-BE49-F238E27FC236}">
                            <a16:creationId xmlns:a16="http://schemas.microsoft.com/office/drawing/2014/main" id="{AD14386E-0E29-4B56-8F78-B4C3BA76D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Textplatzhalter 6">
            <a:extLst>
              <a:ext uri="{FF2B5EF4-FFF2-40B4-BE49-F238E27FC236}">
                <a16:creationId xmlns:a16="http://schemas.microsoft.com/office/drawing/2014/main" id="{A3E8B5A2-2FEF-4968-9A2F-DBFBFFE94D81}"/>
              </a:ext>
            </a:extLst>
          </p:cNvPr>
          <p:cNvSpPr>
            <a:spLocks noGrp="1"/>
          </p:cNvSpPr>
          <p:nvPr>
            <p:ph type="body" sz="quarter" idx="17" hasCustomPrompt="1"/>
          </p:nvPr>
        </p:nvSpPr>
        <p:spPr bwMode="black">
          <a:xfrm>
            <a:off x="478801" y="2462796"/>
            <a:ext cx="11233774" cy="1994392"/>
          </a:xfrm>
        </p:spPr>
        <p:txBody>
          <a:bodyPr>
            <a:spAutoFit/>
          </a:bodyPr>
          <a:lstStyle>
            <a:lvl1pPr>
              <a:lnSpc>
                <a:spcPct val="90000"/>
              </a:lnSpc>
              <a:spcBef>
                <a:spcPts val="0"/>
              </a:spcBef>
              <a:defRPr sz="7200">
                <a:solidFill>
                  <a:schemeClr val="bg1"/>
                </a:solidFill>
                <a:latin typeface="+mn-lt"/>
              </a:defRPr>
            </a:lvl1pPr>
          </a:lstStyle>
          <a:p>
            <a:pPr lvl="0"/>
            <a:r>
              <a:rPr lang="de-DE" noProof="0" dirty="0"/>
              <a:t>Statement-Text </a:t>
            </a:r>
            <a:r>
              <a:rPr lang="en-GB" noProof="0" dirty="0"/>
              <a:t>in</a:t>
            </a:r>
            <a:br>
              <a:rPr lang="en-GB" noProof="0" dirty="0"/>
            </a:br>
            <a:r>
              <a:rPr lang="en-GB" noProof="0" dirty="0"/>
              <a:t>VW Text Office 72 </a:t>
            </a:r>
            <a:r>
              <a:rPr lang="en-GB" noProof="0" dirty="0" err="1"/>
              <a:t>pt</a:t>
            </a:r>
            <a:endParaRPr lang="de-DE" noProof="0" dirty="0"/>
          </a:p>
        </p:txBody>
      </p:sp>
      <p:sp>
        <p:nvSpPr>
          <p:cNvPr id="10" name="Fußzeilenplatzhalter 9">
            <a:extLst>
              <a:ext uri="{FF2B5EF4-FFF2-40B4-BE49-F238E27FC236}">
                <a16:creationId xmlns:a16="http://schemas.microsoft.com/office/drawing/2014/main" id="{EBD77B1D-145A-41BC-889E-71FD204B5F1F}"/>
              </a:ext>
            </a:extLst>
          </p:cNvPr>
          <p:cNvSpPr>
            <a:spLocks noGrp="1"/>
          </p:cNvSpPr>
          <p:nvPr>
            <p:ph type="ftr" sz="quarter" idx="15"/>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11" name="Foliennummernplatzhalter 10">
            <a:extLst>
              <a:ext uri="{FF2B5EF4-FFF2-40B4-BE49-F238E27FC236}">
                <a16:creationId xmlns:a16="http://schemas.microsoft.com/office/drawing/2014/main" id="{449CCD52-DEF5-4214-BB2D-D627AFE9B304}"/>
              </a:ext>
            </a:extLst>
          </p:cNvPr>
          <p:cNvSpPr>
            <a:spLocks noGrp="1"/>
          </p:cNvSpPr>
          <p:nvPr>
            <p:ph type="sldNum" sz="quarter" idx="16"/>
          </p:nvPr>
        </p:nvSpPr>
        <p:spPr bwMode="black">
          <a:xfrm>
            <a:off x="1897200" y="6551476"/>
            <a:ext cx="756000" cy="153888"/>
          </a:xfrm>
        </p:spPr>
        <p:txBody>
          <a:bodyPr/>
          <a:lstStyle>
            <a:lvl1pPr>
              <a:defRPr>
                <a:solidFill>
                  <a:schemeClr val="bg1"/>
                </a:solidFill>
              </a:defRPr>
            </a:lvl1pPr>
          </a:lstStyle>
          <a:p>
            <a:r>
              <a:rPr lang="en-US" dirty="0" err="1"/>
              <a:t>Seite</a:t>
            </a:r>
            <a:r>
              <a:rPr lang="en-US" dirty="0"/>
              <a:t> </a:t>
            </a:r>
            <a:fld id="{D9249B2F-9173-48D3-A5BC-90A6758C671B}" type="slidenum">
              <a:rPr lang="de-DE" noProof="0" smtClean="0"/>
              <a:pPr/>
              <a:t>‹#›</a:t>
            </a:fld>
            <a:endParaRPr lang="de-DE" noProof="0" dirty="0"/>
          </a:p>
        </p:txBody>
      </p:sp>
      <p:cxnSp>
        <p:nvCxnSpPr>
          <p:cNvPr id="9" name="Gerade Verbindung 6">
            <a:extLst>
              <a:ext uri="{FF2B5EF4-FFF2-40B4-BE49-F238E27FC236}">
                <a16:creationId xmlns:a16="http://schemas.microsoft.com/office/drawing/2014/main" id="{2D27F19A-02B5-4B3A-B1F7-1983C6E78FB7}"/>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4739F779-27AF-44C9-B417-49572B3AEB83}"/>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8">
            <a:extLst>
              <a:ext uri="{FF2B5EF4-FFF2-40B4-BE49-F238E27FC236}">
                <a16:creationId xmlns:a16="http://schemas.microsoft.com/office/drawing/2014/main" id="{21699CE5-3ED9-489F-A10F-28D4E7F0C4E9}"/>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9">
            <a:extLst>
              <a:ext uri="{FF2B5EF4-FFF2-40B4-BE49-F238E27FC236}">
                <a16:creationId xmlns:a16="http://schemas.microsoft.com/office/drawing/2014/main" id="{E5A01179-7CBF-4569-9F7C-E313EFADAF18}"/>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0">
            <a:extLst>
              <a:ext uri="{FF2B5EF4-FFF2-40B4-BE49-F238E27FC236}">
                <a16:creationId xmlns:a16="http://schemas.microsoft.com/office/drawing/2014/main" id="{69CBB15F-2671-480D-8B19-A904654E2D89}"/>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1">
            <a:extLst>
              <a:ext uri="{FF2B5EF4-FFF2-40B4-BE49-F238E27FC236}">
                <a16:creationId xmlns:a16="http://schemas.microsoft.com/office/drawing/2014/main" id="{50EAF6B6-6124-408A-9E77-D61BC07CECBD}"/>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2">
            <a:extLst>
              <a:ext uri="{FF2B5EF4-FFF2-40B4-BE49-F238E27FC236}">
                <a16:creationId xmlns:a16="http://schemas.microsoft.com/office/drawing/2014/main" id="{406A00F8-4935-450A-AFD4-64D14D499B63}"/>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3">
            <a:extLst>
              <a:ext uri="{FF2B5EF4-FFF2-40B4-BE49-F238E27FC236}">
                <a16:creationId xmlns:a16="http://schemas.microsoft.com/office/drawing/2014/main" id="{E810F51C-3785-44ED-87F3-07BBDAD2CB29}"/>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D6808B54-3E5D-436B-83B9-518A4132601C}"/>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0DBF4752-CC46-427B-9D69-5B1AB73CBBBF}"/>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8">
            <a:extLst>
              <a:ext uri="{FF2B5EF4-FFF2-40B4-BE49-F238E27FC236}">
                <a16:creationId xmlns:a16="http://schemas.microsoft.com/office/drawing/2014/main" id="{C39179A2-2D78-4995-8DE3-6CAD5AA99342}"/>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19">
            <a:extLst>
              <a:ext uri="{FF2B5EF4-FFF2-40B4-BE49-F238E27FC236}">
                <a16:creationId xmlns:a16="http://schemas.microsoft.com/office/drawing/2014/main" id="{2DC8EFFB-1676-4D98-95FE-5BCA19291077}"/>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1">
            <a:extLst>
              <a:ext uri="{FF2B5EF4-FFF2-40B4-BE49-F238E27FC236}">
                <a16:creationId xmlns:a16="http://schemas.microsoft.com/office/drawing/2014/main" id="{1DEDC508-21B9-44E3-993F-775B6B1D1565}"/>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3">
            <a:extLst>
              <a:ext uri="{FF2B5EF4-FFF2-40B4-BE49-F238E27FC236}">
                <a16:creationId xmlns:a16="http://schemas.microsoft.com/office/drawing/2014/main" id="{01DB8B62-9545-4F83-AB0A-E72AA2169356}"/>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platzhalter 6"/>
          <p:cNvSpPr>
            <a:spLocks noGrp="1"/>
          </p:cNvSpPr>
          <p:nvPr>
            <p:ph type="body" sz="quarter" idx="14" hasCustomPrompt="1"/>
          </p:nvPr>
        </p:nvSpPr>
        <p:spPr bwMode="black">
          <a:xfrm>
            <a:off x="478801" y="1484313"/>
            <a:ext cx="11233774" cy="997196"/>
          </a:xfrm>
        </p:spPr>
        <p:txBody>
          <a:bodyPr>
            <a:spAutoFit/>
          </a:bodyPr>
          <a:lstStyle>
            <a:lvl1pPr>
              <a:lnSpc>
                <a:spcPct val="90000"/>
              </a:lnSpc>
              <a:spcBef>
                <a:spcPts val="0"/>
              </a:spcBef>
              <a:defRPr sz="7200">
                <a:solidFill>
                  <a:schemeClr val="bg1"/>
                </a:solidFill>
                <a:latin typeface="+mj-lt"/>
              </a:defRPr>
            </a:lvl1pPr>
          </a:lstStyle>
          <a:p>
            <a:pPr lvl="0"/>
            <a:r>
              <a:rPr lang="en-GB" noProof="0" dirty="0"/>
              <a:t>VW Head Office Bold 72 </a:t>
            </a:r>
            <a:r>
              <a:rPr lang="en-GB" noProof="0" dirty="0" err="1"/>
              <a:t>pt</a:t>
            </a:r>
            <a:endParaRPr lang="en-GB" noProof="0" dirty="0"/>
          </a:p>
        </p:txBody>
      </p:sp>
      <p:pic>
        <p:nvPicPr>
          <p:cNvPr id="23" name="Obrázok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4037894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atement dunkelblau">
    <p:bg>
      <p:bgPr>
        <a:solidFill>
          <a:schemeClr val="tx2"/>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ECED6F0C-9CB4-49DC-B418-B1E46CCF80B8}"/>
              </a:ext>
            </a:extLst>
          </p:cNvPr>
          <p:cNvGraphicFramePr>
            <a:graphicFrameLocks noChangeAspect="1"/>
          </p:cNvGraphicFramePr>
          <p:nvPr userDrawn="1">
            <p:custDataLst>
              <p:tags r:id="rId1"/>
            </p:custDataLst>
            <p:extLst>
              <p:ext uri="{D42A27DB-BD31-4B8C-83A1-F6EECF244321}">
                <p14:modId xmlns:p14="http://schemas.microsoft.com/office/powerpoint/2010/main" val="1253865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ECED6F0C-9CB4-49DC-B418-B1E46CCF80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extplatzhalter 6">
            <a:extLst>
              <a:ext uri="{FF2B5EF4-FFF2-40B4-BE49-F238E27FC236}">
                <a16:creationId xmlns:a16="http://schemas.microsoft.com/office/drawing/2014/main" id="{25904729-F970-4E8A-9537-BB16FECBCA4F}"/>
              </a:ext>
            </a:extLst>
          </p:cNvPr>
          <p:cNvSpPr>
            <a:spLocks noGrp="1"/>
          </p:cNvSpPr>
          <p:nvPr>
            <p:ph type="body" sz="quarter" idx="17" hasCustomPrompt="1"/>
          </p:nvPr>
        </p:nvSpPr>
        <p:spPr bwMode="black">
          <a:xfrm>
            <a:off x="478801" y="2462796"/>
            <a:ext cx="11233774" cy="1994392"/>
          </a:xfrm>
        </p:spPr>
        <p:txBody>
          <a:bodyPr>
            <a:spAutoFit/>
          </a:bodyPr>
          <a:lstStyle>
            <a:lvl1pPr>
              <a:lnSpc>
                <a:spcPct val="90000"/>
              </a:lnSpc>
              <a:spcBef>
                <a:spcPts val="0"/>
              </a:spcBef>
              <a:defRPr sz="7200">
                <a:solidFill>
                  <a:schemeClr val="bg1"/>
                </a:solidFill>
                <a:latin typeface="+mn-lt"/>
              </a:defRPr>
            </a:lvl1pPr>
          </a:lstStyle>
          <a:p>
            <a:pPr lvl="0"/>
            <a:r>
              <a:rPr lang="de-DE" noProof="0" dirty="0"/>
              <a:t>Statement-Text </a:t>
            </a:r>
            <a:r>
              <a:rPr lang="en-GB" noProof="0" dirty="0"/>
              <a:t>in</a:t>
            </a:r>
            <a:br>
              <a:rPr lang="en-GB" noProof="0" dirty="0"/>
            </a:br>
            <a:r>
              <a:rPr lang="en-GB" noProof="0" dirty="0"/>
              <a:t>VW Text Office 72 </a:t>
            </a:r>
            <a:r>
              <a:rPr lang="en-GB" noProof="0" dirty="0" err="1"/>
              <a:t>pt</a:t>
            </a:r>
            <a:endParaRPr lang="de-DE" noProof="0" dirty="0"/>
          </a:p>
        </p:txBody>
      </p:sp>
      <p:sp>
        <p:nvSpPr>
          <p:cNvPr id="2" name="Fußzeilenplatzhalter 1">
            <a:extLst>
              <a:ext uri="{FF2B5EF4-FFF2-40B4-BE49-F238E27FC236}">
                <a16:creationId xmlns:a16="http://schemas.microsoft.com/office/drawing/2014/main" id="{1F3631CD-0448-4FC8-B44F-66C3074C4DFE}"/>
              </a:ext>
            </a:extLst>
          </p:cNvPr>
          <p:cNvSpPr>
            <a:spLocks noGrp="1"/>
          </p:cNvSpPr>
          <p:nvPr>
            <p:ph type="ftr" sz="quarter" idx="15"/>
          </p:nvPr>
        </p:nvSpPr>
        <p:spPr bwMode="black"/>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3" name="Foliennummernplatzhalter 2">
            <a:extLst>
              <a:ext uri="{FF2B5EF4-FFF2-40B4-BE49-F238E27FC236}">
                <a16:creationId xmlns:a16="http://schemas.microsoft.com/office/drawing/2014/main" id="{E644A2AE-C307-4113-B955-6036184E5FBC}"/>
              </a:ext>
            </a:extLst>
          </p:cNvPr>
          <p:cNvSpPr>
            <a:spLocks noGrp="1"/>
          </p:cNvSpPr>
          <p:nvPr>
            <p:ph type="sldNum" sz="quarter" idx="16"/>
          </p:nvPr>
        </p:nvSpPr>
        <p:spPr bwMode="black"/>
        <p:txBody>
          <a:bodyPr/>
          <a:lstStyle>
            <a:lvl1pPr>
              <a:defRPr>
                <a:solidFill>
                  <a:schemeClr val="bg1"/>
                </a:solidFill>
              </a:defRPr>
            </a:lvl1pPr>
          </a:lstStyle>
          <a:p>
            <a:r>
              <a:rPr lang="de-DE" noProof="0" dirty="0"/>
              <a:t>Seite</a:t>
            </a:r>
            <a:r>
              <a:rPr lang="en-US" noProof="0" dirty="0"/>
              <a:t> </a:t>
            </a:r>
            <a:fld id="{D9249B2F-9173-48D3-A5BC-90A6758C671B}" type="slidenum">
              <a:rPr lang="en-US" noProof="0" smtClean="0"/>
              <a:pPr/>
              <a:t>‹#›</a:t>
            </a:fld>
            <a:endParaRPr lang="en-US" noProof="0" dirty="0"/>
          </a:p>
        </p:txBody>
      </p:sp>
      <p:cxnSp>
        <p:nvCxnSpPr>
          <p:cNvPr id="9" name="Gerade Verbindung 6">
            <a:extLst>
              <a:ext uri="{FF2B5EF4-FFF2-40B4-BE49-F238E27FC236}">
                <a16:creationId xmlns:a16="http://schemas.microsoft.com/office/drawing/2014/main" id="{B13F2F1D-142F-46A2-B88F-16D1FAFD3FBE}"/>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A9D322D1-3670-418C-BFCF-775FD2BBC992}"/>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8">
            <a:extLst>
              <a:ext uri="{FF2B5EF4-FFF2-40B4-BE49-F238E27FC236}">
                <a16:creationId xmlns:a16="http://schemas.microsoft.com/office/drawing/2014/main" id="{70C40AE6-B1C1-4B1A-B9DF-7AA6FC2EFA3E}"/>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9">
            <a:extLst>
              <a:ext uri="{FF2B5EF4-FFF2-40B4-BE49-F238E27FC236}">
                <a16:creationId xmlns:a16="http://schemas.microsoft.com/office/drawing/2014/main" id="{FE864D00-583E-485B-8FF3-DFEC5A1965ED}"/>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AEAAACC8-EB7F-423F-AA87-317D37875927}"/>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766CD0E4-C6D7-4335-922B-EF6C22BF2877}"/>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1013BB6C-2ED2-493B-ABDD-69A649518C22}"/>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84D3224A-4385-4610-8305-A992EA1EBC43}"/>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6DBE71F3-1AFA-4DC0-A110-F252DA0B8483}"/>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A47E4ED5-EF11-4F7A-9C7D-66B14DC23752}"/>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A6E538F1-0D9E-4094-BC94-DDFDA59276BD}"/>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3B10BD48-3E54-42B6-B79B-B0E1D895137F}"/>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1">
            <a:extLst>
              <a:ext uri="{FF2B5EF4-FFF2-40B4-BE49-F238E27FC236}">
                <a16:creationId xmlns:a16="http://schemas.microsoft.com/office/drawing/2014/main" id="{4238C2EA-ED7F-471E-87BB-48D4B2FE7004}"/>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3">
            <a:extLst>
              <a:ext uri="{FF2B5EF4-FFF2-40B4-BE49-F238E27FC236}">
                <a16:creationId xmlns:a16="http://schemas.microsoft.com/office/drawing/2014/main" id="{A8D070A0-B8A7-46B6-96BB-10CE161D33E9}"/>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platzhalter 6"/>
          <p:cNvSpPr>
            <a:spLocks noGrp="1"/>
          </p:cNvSpPr>
          <p:nvPr>
            <p:ph type="body" sz="quarter" idx="14" hasCustomPrompt="1"/>
          </p:nvPr>
        </p:nvSpPr>
        <p:spPr bwMode="black">
          <a:xfrm>
            <a:off x="479425" y="1484313"/>
            <a:ext cx="11233150" cy="997196"/>
          </a:xfrm>
        </p:spPr>
        <p:txBody>
          <a:bodyPr>
            <a:spAutoFit/>
          </a:bodyPr>
          <a:lstStyle>
            <a:lvl1pPr>
              <a:lnSpc>
                <a:spcPct val="90000"/>
              </a:lnSpc>
              <a:spcBef>
                <a:spcPts val="0"/>
              </a:spcBef>
              <a:defRPr sz="7200">
                <a:solidFill>
                  <a:schemeClr val="bg1"/>
                </a:solidFill>
                <a:latin typeface="+mj-lt"/>
              </a:defRPr>
            </a:lvl1pPr>
          </a:lstStyle>
          <a:p>
            <a:pPr lvl="0"/>
            <a:r>
              <a:rPr lang="en-GB" noProof="0" dirty="0"/>
              <a:t>VW Head Office Bold 72 </a:t>
            </a:r>
            <a:r>
              <a:rPr lang="en-GB" noProof="0" dirty="0" err="1"/>
              <a:t>pt</a:t>
            </a:r>
            <a:endParaRPr lang="en-GB" noProof="0" dirty="0"/>
          </a:p>
        </p:txBody>
      </p:sp>
      <p:pic>
        <p:nvPicPr>
          <p:cNvPr id="28" name="Obrázok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1431915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tement und dunkles Bild (vollbildmodus)">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38E0913-285A-473B-B842-CF5D482E5B75}"/>
              </a:ext>
            </a:extLst>
          </p:cNvPr>
          <p:cNvGraphicFramePr>
            <a:graphicFrameLocks noChangeAspect="1"/>
          </p:cNvGraphicFramePr>
          <p:nvPr userDrawn="1">
            <p:custDataLst>
              <p:tags r:id="rId1"/>
            </p:custDataLst>
            <p:extLst>
              <p:ext uri="{D42A27DB-BD31-4B8C-83A1-F6EECF244321}">
                <p14:modId xmlns:p14="http://schemas.microsoft.com/office/powerpoint/2010/main" val="2831392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638E0913-285A-473B-B842-CF5D482E5B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ildplatzhalter 2"/>
          <p:cNvSpPr>
            <a:spLocks noGrp="1"/>
          </p:cNvSpPr>
          <p:nvPr>
            <p:ph type="pic" sz="quarter" idx="15" hasCustomPrompt="1"/>
          </p:nvPr>
        </p:nvSpPr>
        <p:spPr bwMode="gray">
          <a:xfrm>
            <a:off x="0" y="1"/>
            <a:ext cx="12192000" cy="6858000"/>
          </a:xfrm>
          <a:pattFill prst="wdUpDiag">
            <a:fgClr>
              <a:schemeClr val="accent6"/>
            </a:fgClr>
            <a:bgClr>
              <a:schemeClr val="accent6">
                <a:lumMod val="20000"/>
                <a:lumOff val="80000"/>
              </a:schemeClr>
            </a:bgClr>
          </a:pattFill>
        </p:spPr>
        <p:txBody>
          <a:bodyPr vert="horz" wrap="square" lIns="6372000" tIns="0" rIns="0" bIns="0" rtlCol="0" anchor="ctr">
            <a:noAutofit/>
          </a:bodyPr>
          <a:lstStyle>
            <a:lvl1pPr marL="0" indent="0" algn="l">
              <a:spcBef>
                <a:spcPts val="400"/>
              </a:spcBef>
              <a:buFont typeface="Arial" panose="020B0604020202020204" pitchFamily="34" charset="0"/>
              <a:buNone/>
              <a:defRPr lang="en-US" sz="1700" noProof="0">
                <a:solidFill>
                  <a:schemeClr val="tx1"/>
                </a:solidFill>
                <a:latin typeface="+mj-lt"/>
              </a:defRPr>
            </a:lvl1pPr>
          </a:lstStyle>
          <a:p>
            <a:pPr marL="0" indent="0" algn="l">
              <a:spcBef>
                <a:spcPts val="400"/>
              </a:spcBef>
              <a:buFont typeface="Arial" panose="020B0604020202020204" pitchFamily="34" charset="0"/>
              <a:buNone/>
            </a:pPr>
            <a:r>
              <a:rPr lang="de-DE" sz="1600" dirty="0">
                <a:solidFill>
                  <a:schemeClr val="tx1"/>
                </a:solidFill>
              </a:rPr>
              <a:t>Diese Folie ist für dunkle Bildhintergründe gedacht. </a:t>
            </a:r>
            <a:br>
              <a:rPr lang="de-DE" sz="1600" dirty="0">
                <a:solidFill>
                  <a:schemeClr val="tx1"/>
                </a:solidFill>
              </a:rPr>
            </a:br>
            <a:r>
              <a:rPr lang="de-DE" sz="1600" dirty="0">
                <a:solidFill>
                  <a:schemeClr val="tx1"/>
                </a:solidFill>
              </a:rPr>
              <a:t>Um ein Bild einzufügen, klicken Sie bitte auf das </a:t>
            </a:r>
            <a:br>
              <a:rPr lang="de-DE" sz="1600" dirty="0">
                <a:solidFill>
                  <a:schemeClr val="tx1"/>
                </a:solidFill>
              </a:rPr>
            </a:br>
            <a:r>
              <a:rPr lang="de-DE" sz="1600" dirty="0">
                <a:solidFill>
                  <a:schemeClr val="tx1"/>
                </a:solidFill>
              </a:rPr>
              <a:t>Platzhalter-Symbol, wählen Sie ein Bild aus und klicken </a:t>
            </a:r>
            <a:br>
              <a:rPr lang="de-DE" sz="1600" dirty="0">
                <a:solidFill>
                  <a:schemeClr val="tx1"/>
                </a:solidFill>
              </a:rPr>
            </a:br>
            <a:r>
              <a:rPr lang="de-DE" sz="1600" dirty="0">
                <a:solidFill>
                  <a:schemeClr val="tx1"/>
                </a:solidFill>
              </a:rPr>
              <a:t>Sie auf „Einfügen“.</a:t>
            </a:r>
          </a:p>
        </p:txBody>
      </p:sp>
      <p:sp>
        <p:nvSpPr>
          <p:cNvPr id="2" name="Fußzeilenplatzhalter 1">
            <a:extLst>
              <a:ext uri="{FF2B5EF4-FFF2-40B4-BE49-F238E27FC236}">
                <a16:creationId xmlns:a16="http://schemas.microsoft.com/office/drawing/2014/main" id="{598645C0-6A6B-47AB-AFED-F4AEB8CFD746}"/>
              </a:ext>
            </a:extLst>
          </p:cNvPr>
          <p:cNvSpPr>
            <a:spLocks noGrp="1"/>
          </p:cNvSpPr>
          <p:nvPr>
            <p:ph type="ftr" sz="quarter" idx="16"/>
          </p:nvPr>
        </p:nvSpPr>
        <p:spPr bwMode="gray">
          <a:xfrm>
            <a:off x="2685600" y="6551476"/>
            <a:ext cx="8280000" cy="153888"/>
          </a:xfrm>
        </p:spPr>
        <p:txBody>
          <a:bodyPr/>
          <a:lstStyle>
            <a:lvl1pPr>
              <a:defRPr>
                <a:solidFill>
                  <a:schemeClr val="bg1"/>
                </a:solidFill>
              </a:defRPr>
            </a:lvl1pPr>
          </a:lstStyle>
          <a:p>
            <a:r>
              <a:rPr lang="de-DE" noProof="0" dirty="0"/>
              <a:t>| Erstellungsdatum: 10. Sept 2019 | Ablageverantwortliche Abteilung: </a:t>
            </a:r>
            <a:r>
              <a:rPr lang="de-DE" noProof="0" dirty="0" err="1"/>
              <a:t>xxxx</a:t>
            </a:r>
            <a:r>
              <a:rPr lang="de-DE" noProof="0" dirty="0"/>
              <a:t>-xx | KSU-Klasse: </a:t>
            </a:r>
            <a:r>
              <a:rPr lang="de-DE" noProof="0" dirty="0" err="1"/>
              <a:t>xx.x</a:t>
            </a:r>
            <a:r>
              <a:rPr lang="de-DE" noProof="0" dirty="0"/>
              <a:t> – xx Jahr(e)</a:t>
            </a:r>
          </a:p>
        </p:txBody>
      </p:sp>
      <p:sp>
        <p:nvSpPr>
          <p:cNvPr id="6" name="Foliennummernplatzhalter 5">
            <a:extLst>
              <a:ext uri="{FF2B5EF4-FFF2-40B4-BE49-F238E27FC236}">
                <a16:creationId xmlns:a16="http://schemas.microsoft.com/office/drawing/2014/main" id="{03EAD713-8F9A-4C67-8A5A-5C20AFA22C07}"/>
              </a:ext>
            </a:extLst>
          </p:cNvPr>
          <p:cNvSpPr>
            <a:spLocks noGrp="1"/>
          </p:cNvSpPr>
          <p:nvPr>
            <p:ph type="sldNum" sz="quarter" idx="17"/>
          </p:nvPr>
        </p:nvSpPr>
        <p:spPr bwMode="gray">
          <a:xfrm>
            <a:off x="1897200" y="6551476"/>
            <a:ext cx="756000" cy="153888"/>
          </a:xfrm>
        </p:spPr>
        <p:txBody>
          <a:bodyPr/>
          <a:lstStyle>
            <a:lvl1pPr>
              <a:defRPr>
                <a:solidFill>
                  <a:schemeClr val="bg1"/>
                </a:solidFill>
              </a:defRPr>
            </a:lvl1pPr>
          </a:lstStyle>
          <a:p>
            <a:r>
              <a:rPr lang="de-DE" noProof="0"/>
              <a:t>Seite </a:t>
            </a:r>
            <a:fld id="{D9249B2F-9173-48D3-A5BC-90A6758C671B}" type="slidenum">
              <a:rPr lang="de-DE" noProof="0" smtClean="0"/>
              <a:pPr/>
              <a:t>‹#›</a:t>
            </a:fld>
            <a:endParaRPr lang="de-DE" noProof="0"/>
          </a:p>
        </p:txBody>
      </p:sp>
      <p:cxnSp>
        <p:nvCxnSpPr>
          <p:cNvPr id="11" name="Gerade Verbindung 6">
            <a:extLst>
              <a:ext uri="{FF2B5EF4-FFF2-40B4-BE49-F238E27FC236}">
                <a16:creationId xmlns:a16="http://schemas.microsoft.com/office/drawing/2014/main" id="{08081944-A579-44D7-9595-E46591CA6237}"/>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DC1F0DBE-AEAD-415C-9C0B-7409EFDA444D}"/>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9C2BBB53-1E3F-49EE-B71A-FBF2E1B7A3E1}"/>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29FB8B4B-FB23-4F04-8FD2-F3BD2EFDF84E}"/>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BE4E8380-67FB-475B-BC59-2FA194E83D55}"/>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18F7817E-2CF7-415C-A54D-44262B5762F6}"/>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A491F78E-FB9E-4A13-A923-825F6F9128B9}"/>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ED017947-F763-4F3B-B95A-F5DB17729929}"/>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8">
            <a:extLst>
              <a:ext uri="{FF2B5EF4-FFF2-40B4-BE49-F238E27FC236}">
                <a16:creationId xmlns:a16="http://schemas.microsoft.com/office/drawing/2014/main" id="{5EB88D79-C037-4F8A-A522-16FB0236ABBF}"/>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9">
            <a:extLst>
              <a:ext uri="{FF2B5EF4-FFF2-40B4-BE49-F238E27FC236}">
                <a16:creationId xmlns:a16="http://schemas.microsoft.com/office/drawing/2014/main" id="{D78A2862-D717-457A-9114-144AE47DD168}"/>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8">
            <a:extLst>
              <a:ext uri="{FF2B5EF4-FFF2-40B4-BE49-F238E27FC236}">
                <a16:creationId xmlns:a16="http://schemas.microsoft.com/office/drawing/2014/main" id="{C9417BAD-EF0C-47C6-B08F-64C432483BB6}"/>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9">
            <a:extLst>
              <a:ext uri="{FF2B5EF4-FFF2-40B4-BE49-F238E27FC236}">
                <a16:creationId xmlns:a16="http://schemas.microsoft.com/office/drawing/2014/main" id="{21D27EE5-74E1-4A6D-9932-2B5608F14496}"/>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6">
            <a:extLst>
              <a:ext uri="{FF2B5EF4-FFF2-40B4-BE49-F238E27FC236}">
                <a16:creationId xmlns:a16="http://schemas.microsoft.com/office/drawing/2014/main" id="{28197616-2DE1-4988-8EFC-19E376D56B4C}"/>
              </a:ext>
            </a:extLst>
          </p:cNvPr>
          <p:cNvSpPr>
            <a:spLocks noGrp="1"/>
          </p:cNvSpPr>
          <p:nvPr>
            <p:ph type="body" sz="quarter" idx="19" hasCustomPrompt="1"/>
          </p:nvPr>
        </p:nvSpPr>
        <p:spPr bwMode="gray">
          <a:xfrm>
            <a:off x="478801" y="2908833"/>
            <a:ext cx="5508000" cy="1440394"/>
          </a:xfrm>
        </p:spPr>
        <p:txBody>
          <a:bodyPr tIns="0" bIns="0" anchor="t" anchorCtr="0">
            <a:spAutoFit/>
          </a:bodyPr>
          <a:lstStyle>
            <a:lvl1pPr>
              <a:lnSpc>
                <a:spcPct val="90000"/>
              </a:lnSpc>
              <a:spcBef>
                <a:spcPts val="0"/>
              </a:spcBef>
              <a:defRPr sz="5200">
                <a:solidFill>
                  <a:schemeClr val="bg1"/>
                </a:solidFill>
                <a:latin typeface="+mn-lt"/>
              </a:defRPr>
            </a:lvl1pPr>
          </a:lstStyle>
          <a:p>
            <a:r>
              <a:rPr lang="de-DE" noProof="0"/>
              <a:t>VW Text Office </a:t>
            </a:r>
          </a:p>
          <a:p>
            <a:r>
              <a:rPr lang="de-DE" noProof="0"/>
              <a:t>52 pt</a:t>
            </a:r>
          </a:p>
        </p:txBody>
      </p:sp>
      <p:sp>
        <p:nvSpPr>
          <p:cNvPr id="8" name="Textplatzhalter 6"/>
          <p:cNvSpPr>
            <a:spLocks noGrp="1"/>
          </p:cNvSpPr>
          <p:nvPr>
            <p:ph type="body" sz="quarter" idx="14" hasCustomPrompt="1"/>
          </p:nvPr>
        </p:nvSpPr>
        <p:spPr bwMode="gray">
          <a:xfrm>
            <a:off x="478801" y="1465263"/>
            <a:ext cx="5508000" cy="1440394"/>
          </a:xfrm>
        </p:spPr>
        <p:txBody>
          <a:bodyPr tIns="0" bIns="0" anchor="t" anchorCtr="0">
            <a:spAutoFit/>
          </a:bodyPr>
          <a:lstStyle>
            <a:lvl1pPr>
              <a:lnSpc>
                <a:spcPct val="90000"/>
              </a:lnSpc>
              <a:spcBef>
                <a:spcPts val="0"/>
              </a:spcBef>
              <a:defRPr sz="5200">
                <a:solidFill>
                  <a:schemeClr val="bg1"/>
                </a:solidFill>
                <a:latin typeface="+mj-lt"/>
              </a:defRPr>
            </a:lvl1pPr>
          </a:lstStyle>
          <a:p>
            <a:pPr lvl="0"/>
            <a:r>
              <a:rPr lang="en-US" noProof="0"/>
              <a:t>VW Head Office Bold 52 pt</a:t>
            </a:r>
          </a:p>
        </p:txBody>
      </p:sp>
      <p:pic>
        <p:nvPicPr>
          <p:cNvPr id="23" name="Obrázok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1776883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atement und helles Bild (vollbildmodus)">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C1B32287-2612-4E62-9CC9-0CE18E44C26D}"/>
              </a:ext>
            </a:extLst>
          </p:cNvPr>
          <p:cNvGraphicFramePr>
            <a:graphicFrameLocks noChangeAspect="1"/>
          </p:cNvGraphicFramePr>
          <p:nvPr userDrawn="1">
            <p:custDataLst>
              <p:tags r:id="rId1"/>
            </p:custDataLst>
            <p:extLst>
              <p:ext uri="{D42A27DB-BD31-4B8C-83A1-F6EECF244321}">
                <p14:modId xmlns:p14="http://schemas.microsoft.com/office/powerpoint/2010/main" val="528729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C1B32287-2612-4E62-9CC9-0CE18E44C2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Bildplatzhalter 2">
            <a:extLst>
              <a:ext uri="{FF2B5EF4-FFF2-40B4-BE49-F238E27FC236}">
                <a16:creationId xmlns:a16="http://schemas.microsoft.com/office/drawing/2014/main" id="{C6E581E0-1C33-417C-BED0-C70FADD50228}"/>
              </a:ext>
            </a:extLst>
          </p:cNvPr>
          <p:cNvSpPr>
            <a:spLocks noGrp="1"/>
          </p:cNvSpPr>
          <p:nvPr>
            <p:ph type="pic" sz="quarter" idx="15" hasCustomPrompt="1"/>
          </p:nvPr>
        </p:nvSpPr>
        <p:spPr bwMode="gray">
          <a:xfrm>
            <a:off x="0" y="1"/>
            <a:ext cx="12192000" cy="6858000"/>
          </a:xfrm>
          <a:pattFill prst="wdUpDiag">
            <a:fgClr>
              <a:schemeClr val="accent6"/>
            </a:fgClr>
            <a:bgClr>
              <a:schemeClr val="accent6">
                <a:lumMod val="20000"/>
                <a:lumOff val="80000"/>
              </a:schemeClr>
            </a:bgClr>
          </a:pattFill>
        </p:spPr>
        <p:txBody>
          <a:bodyPr vert="horz" wrap="square" lIns="6372000" tIns="0" rIns="0" bIns="0" rtlCol="0" anchor="ctr">
            <a:noAutofit/>
          </a:bodyPr>
          <a:lstStyle>
            <a:lvl1pPr marL="0" indent="0" algn="l">
              <a:spcBef>
                <a:spcPts val="400"/>
              </a:spcBef>
              <a:buFont typeface="Arial" panose="020B0604020202020204" pitchFamily="34" charset="0"/>
              <a:buNone/>
              <a:defRPr lang="en-US" sz="1700" noProof="0">
                <a:solidFill>
                  <a:schemeClr val="tx1"/>
                </a:solidFill>
                <a:latin typeface="+mj-lt"/>
              </a:defRPr>
            </a:lvl1pPr>
          </a:lstStyle>
          <a:p>
            <a:pPr marL="0" indent="0" algn="l">
              <a:spcBef>
                <a:spcPts val="400"/>
              </a:spcBef>
              <a:buFont typeface="Arial" panose="020B0604020202020204" pitchFamily="34" charset="0"/>
              <a:buNone/>
            </a:pPr>
            <a:r>
              <a:rPr lang="de-DE" sz="1600" dirty="0">
                <a:solidFill>
                  <a:schemeClr val="tx1"/>
                </a:solidFill>
              </a:rPr>
              <a:t>Diese Folie ist für helle Bildhintergründe gedacht. </a:t>
            </a:r>
            <a:br>
              <a:rPr lang="de-DE" sz="1600" dirty="0">
                <a:solidFill>
                  <a:schemeClr val="tx1"/>
                </a:solidFill>
              </a:rPr>
            </a:br>
            <a:r>
              <a:rPr lang="de-DE" sz="1600" dirty="0">
                <a:solidFill>
                  <a:schemeClr val="tx1"/>
                </a:solidFill>
              </a:rPr>
              <a:t>Um ein Bild einzufügen, klicken Sie bitte auf das </a:t>
            </a:r>
            <a:br>
              <a:rPr lang="de-DE" sz="1600" dirty="0">
                <a:solidFill>
                  <a:schemeClr val="tx1"/>
                </a:solidFill>
              </a:rPr>
            </a:br>
            <a:r>
              <a:rPr lang="de-DE" sz="1600" dirty="0">
                <a:solidFill>
                  <a:schemeClr val="tx1"/>
                </a:solidFill>
              </a:rPr>
              <a:t>Platzhalter-Symbol, wählen Sie ein Bild aus und </a:t>
            </a:r>
            <a:br>
              <a:rPr lang="de-DE" sz="1600" dirty="0">
                <a:solidFill>
                  <a:schemeClr val="tx1"/>
                </a:solidFill>
              </a:rPr>
            </a:br>
            <a:r>
              <a:rPr lang="de-DE" sz="1600" dirty="0">
                <a:solidFill>
                  <a:schemeClr val="tx1"/>
                </a:solidFill>
              </a:rPr>
              <a:t>klicken Sie auf „Einfügen“.</a:t>
            </a:r>
          </a:p>
        </p:txBody>
      </p:sp>
      <p:sp>
        <p:nvSpPr>
          <p:cNvPr id="2" name="Fußzeilenplatzhalter 1">
            <a:extLst>
              <a:ext uri="{FF2B5EF4-FFF2-40B4-BE49-F238E27FC236}">
                <a16:creationId xmlns:a16="http://schemas.microsoft.com/office/drawing/2014/main" id="{598645C0-6A6B-47AB-AFED-F4AEB8CFD746}"/>
              </a:ext>
            </a:extLst>
          </p:cNvPr>
          <p:cNvSpPr>
            <a:spLocks noGrp="1"/>
          </p:cNvSpPr>
          <p:nvPr>
            <p:ph type="ftr" sz="quarter" idx="16"/>
          </p:nvPr>
        </p:nvSpPr>
        <p:spPr bwMode="gray"/>
        <p:txBody>
          <a:bodyPr/>
          <a:lstStyle>
            <a:lvl1pPr>
              <a:defRPr>
                <a:solidFill>
                  <a:schemeClr val="tx1"/>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p>
        </p:txBody>
      </p:sp>
      <p:sp>
        <p:nvSpPr>
          <p:cNvPr id="6" name="Foliennummernplatzhalter 5">
            <a:extLst>
              <a:ext uri="{FF2B5EF4-FFF2-40B4-BE49-F238E27FC236}">
                <a16:creationId xmlns:a16="http://schemas.microsoft.com/office/drawing/2014/main" id="{03EAD713-8F9A-4C67-8A5A-5C20AFA22C07}"/>
              </a:ext>
            </a:extLst>
          </p:cNvPr>
          <p:cNvSpPr>
            <a:spLocks noGrp="1"/>
          </p:cNvSpPr>
          <p:nvPr>
            <p:ph type="sldNum" sz="quarter" idx="17"/>
          </p:nvPr>
        </p:nvSpPr>
        <p:spPr bwMode="gray"/>
        <p:txBody>
          <a:bodyPr/>
          <a:lstStyle>
            <a:lvl1pPr>
              <a:defRPr>
                <a:solidFill>
                  <a:schemeClr val="tx1"/>
                </a:solidFill>
              </a:defRPr>
            </a:lvl1pPr>
          </a:lstStyle>
          <a:p>
            <a:r>
              <a:rPr lang="de-DE" noProof="0"/>
              <a:t>Seite </a:t>
            </a:r>
            <a:fld id="{D9249B2F-9173-48D3-A5BC-90A6758C671B}" type="slidenum">
              <a:rPr lang="de-DE" noProof="0" smtClean="0"/>
              <a:pPr/>
              <a:t>‹#›</a:t>
            </a:fld>
            <a:endParaRPr lang="de-DE" noProof="0"/>
          </a:p>
        </p:txBody>
      </p:sp>
      <p:cxnSp>
        <p:nvCxnSpPr>
          <p:cNvPr id="11" name="Gerade Verbindung 6">
            <a:extLst>
              <a:ext uri="{FF2B5EF4-FFF2-40B4-BE49-F238E27FC236}">
                <a16:creationId xmlns:a16="http://schemas.microsoft.com/office/drawing/2014/main" id="{8DB0EDB8-F580-4526-8854-FE2273953073}"/>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5B7B125C-964B-4824-86C1-584341B88B3F}"/>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B56341D5-6904-4188-9D5C-91A9F7688FEC}"/>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909CD9F8-47A8-4033-9467-296A8A580AFE}"/>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95013FB6-EE23-4F48-8163-BF4F9B060A14}"/>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062EB65B-2AB0-4575-9B53-28C0C48CDA25}"/>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8CA569A0-3438-4DB7-BBAC-1D47BA73B461}"/>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7F1C9F92-EFB7-4E4C-9622-2B5535B07C0A}"/>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B78C8A8D-DF26-4E2D-9975-FDCAEAF7FD86}"/>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EA82357A-75CB-400A-97D1-BB9B3F392D19}"/>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D99A875F-7F8A-48B4-9220-CFF01457D9DE}"/>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3AC0962B-AC61-4F22-BEB6-3705D667565C}"/>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platzhalter 6"/>
          <p:cNvSpPr>
            <a:spLocks noGrp="1"/>
          </p:cNvSpPr>
          <p:nvPr>
            <p:ph type="body" sz="quarter" idx="14" hasCustomPrompt="1"/>
          </p:nvPr>
        </p:nvSpPr>
        <p:spPr bwMode="gray">
          <a:xfrm>
            <a:off x="479425" y="1484313"/>
            <a:ext cx="5508000" cy="1440394"/>
          </a:xfrm>
        </p:spPr>
        <p:txBody>
          <a:bodyPr tIns="0" bIns="0" anchor="t">
            <a:spAutoFit/>
          </a:bodyPr>
          <a:lstStyle>
            <a:lvl1pPr>
              <a:lnSpc>
                <a:spcPct val="90000"/>
              </a:lnSpc>
              <a:spcBef>
                <a:spcPts val="0"/>
              </a:spcBef>
              <a:defRPr sz="5200">
                <a:solidFill>
                  <a:schemeClr val="tx2"/>
                </a:solidFill>
                <a:latin typeface="+mj-lt"/>
              </a:defRPr>
            </a:lvl1pPr>
          </a:lstStyle>
          <a:p>
            <a:pPr lvl="0"/>
            <a:r>
              <a:rPr lang="de-DE" noProof="0"/>
              <a:t>VW Head Office Bold 52 pt</a:t>
            </a:r>
          </a:p>
        </p:txBody>
      </p:sp>
      <p:sp>
        <p:nvSpPr>
          <p:cNvPr id="21" name="Textplatzhalter 6">
            <a:extLst>
              <a:ext uri="{FF2B5EF4-FFF2-40B4-BE49-F238E27FC236}">
                <a16:creationId xmlns:a16="http://schemas.microsoft.com/office/drawing/2014/main" id="{28D9A4EA-59C9-4016-B6A6-C12978B6E68A}"/>
              </a:ext>
            </a:extLst>
          </p:cNvPr>
          <p:cNvSpPr>
            <a:spLocks noGrp="1"/>
          </p:cNvSpPr>
          <p:nvPr>
            <p:ph type="body" sz="quarter" idx="19" hasCustomPrompt="1"/>
          </p:nvPr>
        </p:nvSpPr>
        <p:spPr bwMode="gray">
          <a:xfrm>
            <a:off x="478801" y="2908833"/>
            <a:ext cx="5508000" cy="1440394"/>
          </a:xfrm>
        </p:spPr>
        <p:txBody>
          <a:bodyPr tIns="0" bIns="0" anchor="t" anchorCtr="0">
            <a:spAutoFit/>
          </a:bodyPr>
          <a:lstStyle>
            <a:lvl1pPr>
              <a:lnSpc>
                <a:spcPct val="90000"/>
              </a:lnSpc>
              <a:spcBef>
                <a:spcPts val="0"/>
              </a:spcBef>
              <a:defRPr sz="5200">
                <a:solidFill>
                  <a:schemeClr val="tx2"/>
                </a:solidFill>
                <a:latin typeface="+mn-lt"/>
              </a:defRPr>
            </a:lvl1pPr>
          </a:lstStyle>
          <a:p>
            <a:r>
              <a:rPr lang="de-DE" noProof="0"/>
              <a:t>VW Text Office </a:t>
            </a:r>
          </a:p>
          <a:p>
            <a:r>
              <a:rPr lang="de-DE" noProof="0"/>
              <a:t>52 pt</a:t>
            </a:r>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1672253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und helles Bild">
    <p:bg bwMode="gray">
      <p:bgPr>
        <a:solidFill>
          <a:schemeClr val="bg1"/>
        </a:solidFill>
        <a:effectLst/>
      </p:bgPr>
    </p:bg>
    <p:spTree>
      <p:nvGrpSpPr>
        <p:cNvPr id="1" name=""/>
        <p:cNvGrpSpPr/>
        <p:nvPr/>
      </p:nvGrpSpPr>
      <p:grpSpPr>
        <a:xfrm>
          <a:off x="0" y="0"/>
          <a:ext cx="0" cy="0"/>
          <a:chOff x="0" y="0"/>
          <a:chExt cx="0" cy="0"/>
        </a:xfrm>
      </p:grpSpPr>
      <p:sp>
        <p:nvSpPr>
          <p:cNvPr id="8" name="Textplatzhalter 6"/>
          <p:cNvSpPr>
            <a:spLocks noGrp="1"/>
          </p:cNvSpPr>
          <p:nvPr>
            <p:ph type="body" sz="quarter" idx="14" hasCustomPrompt="1"/>
          </p:nvPr>
        </p:nvSpPr>
        <p:spPr bwMode="gray">
          <a:xfrm>
            <a:off x="479425" y="1486800"/>
            <a:ext cx="5508000" cy="1440394"/>
          </a:xfrm>
        </p:spPr>
        <p:txBody>
          <a:bodyPr tIns="0">
            <a:spAutoFit/>
          </a:bodyPr>
          <a:lstStyle>
            <a:lvl1pPr>
              <a:lnSpc>
                <a:spcPct val="90000"/>
              </a:lnSpc>
              <a:spcBef>
                <a:spcPts val="0"/>
              </a:spcBef>
              <a:defRPr sz="5200">
                <a:solidFill>
                  <a:schemeClr val="tx1"/>
                </a:solidFill>
                <a:latin typeface="+mj-lt"/>
              </a:defRPr>
            </a:lvl1pPr>
          </a:lstStyle>
          <a:p>
            <a:pPr lvl="0"/>
            <a:r>
              <a:rPr lang="de-DE" noProof="0"/>
              <a:t>VW Head Office Bold 52 pt</a:t>
            </a:r>
          </a:p>
        </p:txBody>
      </p:sp>
      <p:sp>
        <p:nvSpPr>
          <p:cNvPr id="3" name="Bildplatzhalter 2"/>
          <p:cNvSpPr>
            <a:spLocks noGrp="1"/>
          </p:cNvSpPr>
          <p:nvPr>
            <p:ph type="pic" sz="quarter" idx="15" hasCustomPrompt="1"/>
          </p:nvPr>
        </p:nvSpPr>
        <p:spPr bwMode="gray">
          <a:xfrm>
            <a:off x="6203955" y="1"/>
            <a:ext cx="5988046" cy="6858000"/>
          </a:xfrm>
          <a:pattFill prst="wdUpDiag">
            <a:fgClr>
              <a:schemeClr val="accent6"/>
            </a:fgClr>
            <a:bgClr>
              <a:schemeClr val="accent6">
                <a:lumMod val="20000"/>
                <a:lumOff val="80000"/>
              </a:schemeClr>
            </a:bgClr>
          </a:pattFill>
        </p:spPr>
        <p:txBody>
          <a:bodyPr vert="horz" wrap="square" lIns="252000" tIns="2376000" rIns="144000" bIns="0" rtlCol="0">
            <a:noAutofit/>
          </a:bodyPr>
          <a:lstStyle>
            <a:lvl1pPr>
              <a:defRPr lang="de-DE" dirty="0">
                <a:latin typeface="VW Head Office Bold" panose="020B0803040200000003" pitchFamily="34" charset="0"/>
              </a:defRPr>
            </a:lvl1pPr>
          </a:lstStyle>
          <a:p>
            <a:pPr lvl="0">
              <a:spcBef>
                <a:spcPts val="400"/>
              </a:spcBef>
            </a:pPr>
            <a:r>
              <a:rPr lang="de-DE" sz="1800" dirty="0">
                <a:solidFill>
                  <a:schemeClr val="tx1"/>
                </a:solidFill>
              </a:rPr>
              <a:t>Um ein Bild einzufügen, klicken Sie bitte auf das Platzhalter-Symbol, wählen Sie ein helles Bild aus und klicken Sie auf „Einfügen“.</a:t>
            </a:r>
          </a:p>
        </p:txBody>
      </p:sp>
      <p:sp>
        <p:nvSpPr>
          <p:cNvPr id="2" name="Fußzeilenplatzhalter 1">
            <a:extLst>
              <a:ext uri="{FF2B5EF4-FFF2-40B4-BE49-F238E27FC236}">
                <a16:creationId xmlns:a16="http://schemas.microsoft.com/office/drawing/2014/main" id="{C23660A8-9009-4329-B153-0A7341E0F4FA}"/>
              </a:ext>
            </a:extLst>
          </p:cNvPr>
          <p:cNvSpPr>
            <a:spLocks noGrp="1"/>
          </p:cNvSpPr>
          <p:nvPr>
            <p:ph type="ftr" sz="quarter" idx="16"/>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6" name="Foliennummernplatzhalter 5">
            <a:extLst>
              <a:ext uri="{FF2B5EF4-FFF2-40B4-BE49-F238E27FC236}">
                <a16:creationId xmlns:a16="http://schemas.microsoft.com/office/drawing/2014/main" id="{A6A35339-0541-440F-B8C0-BA66AF56154A}"/>
              </a:ext>
            </a:extLst>
          </p:cNvPr>
          <p:cNvSpPr>
            <a:spLocks noGrp="1"/>
          </p:cNvSpPr>
          <p:nvPr>
            <p:ph type="sldNum" sz="quarter" idx="17"/>
          </p:nvPr>
        </p:nvSpPr>
        <p:spPr bwMode="gray"/>
        <p:txBody>
          <a:bodyPr/>
          <a:lstStyle/>
          <a:p>
            <a:r>
              <a:rPr lang="de-DE" noProof="0"/>
              <a:t>Seite </a:t>
            </a:r>
            <a:fld id="{D9249B2F-9173-48D3-A5BC-90A6758C671B}" type="slidenum">
              <a:rPr lang="de-DE" noProof="0" smtClean="0"/>
              <a:pPr/>
              <a:t>‹#›</a:t>
            </a:fld>
            <a:endParaRPr lang="de-DE" noProof="0"/>
          </a:p>
        </p:txBody>
      </p:sp>
      <p:cxnSp>
        <p:nvCxnSpPr>
          <p:cNvPr id="11" name="Gerade Verbindung 6">
            <a:extLst>
              <a:ext uri="{FF2B5EF4-FFF2-40B4-BE49-F238E27FC236}">
                <a16:creationId xmlns:a16="http://schemas.microsoft.com/office/drawing/2014/main" id="{8E1F3405-6DCA-41A1-8149-DAD38D0565F5}"/>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7">
            <a:extLst>
              <a:ext uri="{FF2B5EF4-FFF2-40B4-BE49-F238E27FC236}">
                <a16:creationId xmlns:a16="http://schemas.microsoft.com/office/drawing/2014/main" id="{EF6D904A-4396-4BF8-A706-C52AB291F60F}"/>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ADEB8BA7-983C-4D79-BB18-3787F3E95FDA}"/>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E6DF490B-22CE-4DA9-9C6C-BBDFA190AA71}"/>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E5311266-210D-48BB-AA39-B584B1C7AA61}"/>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7CB6A96E-0C3C-4EA4-8657-57CAAA6583B1}"/>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B92EA564-4D7D-4877-8E65-13CEBAE1A04B}"/>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84E930E6-0BD6-4607-9802-7FB85E8C47B6}"/>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86332F09-93F3-4511-9491-7E7D1453868E}"/>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51A3B875-D736-415F-AE5B-7DC357BB54F6}"/>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CD2742BE-22FB-46B1-9114-9B8BF5D64641}"/>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FDA2EA14-B09F-446C-BBA7-987252A447AE}"/>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platzhalter 6">
            <a:extLst>
              <a:ext uri="{FF2B5EF4-FFF2-40B4-BE49-F238E27FC236}">
                <a16:creationId xmlns:a16="http://schemas.microsoft.com/office/drawing/2014/main" id="{974AA5E0-8138-4EC5-B95F-146E72063009}"/>
              </a:ext>
            </a:extLst>
          </p:cNvPr>
          <p:cNvSpPr>
            <a:spLocks noGrp="1"/>
          </p:cNvSpPr>
          <p:nvPr>
            <p:ph type="body" sz="quarter" idx="19" hasCustomPrompt="1"/>
          </p:nvPr>
        </p:nvSpPr>
        <p:spPr bwMode="gray">
          <a:xfrm>
            <a:off x="478801" y="2908833"/>
            <a:ext cx="5508000" cy="1440394"/>
          </a:xfrm>
        </p:spPr>
        <p:txBody>
          <a:bodyPr tIns="0" bIns="0" anchor="t" anchorCtr="0">
            <a:spAutoFit/>
          </a:bodyPr>
          <a:lstStyle>
            <a:lvl1pPr>
              <a:lnSpc>
                <a:spcPct val="90000"/>
              </a:lnSpc>
              <a:spcBef>
                <a:spcPts val="0"/>
              </a:spcBef>
              <a:defRPr sz="5200">
                <a:solidFill>
                  <a:schemeClr val="tx1"/>
                </a:solidFill>
                <a:latin typeface="+mn-lt"/>
              </a:defRPr>
            </a:lvl1pPr>
          </a:lstStyle>
          <a:p>
            <a:r>
              <a:rPr lang="de-DE" noProof="0" dirty="0"/>
              <a:t>VW Text Office </a:t>
            </a:r>
          </a:p>
          <a:p>
            <a:r>
              <a:rPr lang="de-DE" noProof="0" dirty="0"/>
              <a:t>52 pt</a:t>
            </a:r>
          </a:p>
        </p:txBody>
      </p:sp>
      <p:pic>
        <p:nvPicPr>
          <p:cNvPr id="22" name="Obrázok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406233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eite hellblauer Text Way to Zero">
    <p:bg>
      <p:bgPr>
        <a:solidFill>
          <a:schemeClr val="tx2"/>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A44C3760-6291-451D-9ECB-A0BAF6F8DA5F}"/>
              </a:ext>
            </a:extLst>
          </p:cNvPr>
          <p:cNvGraphicFramePr>
            <a:graphicFrameLocks noChangeAspect="1"/>
          </p:cNvGraphicFramePr>
          <p:nvPr userDrawn="1">
            <p:custDataLst>
              <p:tags r:id="rId1"/>
            </p:custDataLst>
            <p:extLst>
              <p:ext uri="{D42A27DB-BD31-4B8C-83A1-F6EECF244321}">
                <p14:modId xmlns:p14="http://schemas.microsoft.com/office/powerpoint/2010/main" val="179129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7" name="Objekt 6" hidden="1">
                        <a:extLst>
                          <a:ext uri="{FF2B5EF4-FFF2-40B4-BE49-F238E27FC236}">
                            <a16:creationId xmlns:a16="http://schemas.microsoft.com/office/drawing/2014/main" id="{A44C3760-6291-451D-9ECB-A0BAF6F8DA5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364AEBC5-6305-4EF7-A8BD-79CA33291FC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grpSp>
        <p:nvGrpSpPr>
          <p:cNvPr id="17" name="Gruppieren 16">
            <a:extLst>
              <a:ext uri="{FF2B5EF4-FFF2-40B4-BE49-F238E27FC236}">
                <a16:creationId xmlns:a16="http://schemas.microsoft.com/office/drawing/2014/main" id="{EA63D9C3-4D98-44E0-90AD-13EEAB0F2BCB}"/>
              </a:ext>
            </a:extLst>
          </p:cNvPr>
          <p:cNvGrpSpPr/>
          <p:nvPr userDrawn="1"/>
        </p:nvGrpSpPr>
        <p:grpSpPr bwMode="gray">
          <a:xfrm>
            <a:off x="-264684" y="-187656"/>
            <a:ext cx="12649383" cy="7255563"/>
            <a:chOff x="-264684" y="-187656"/>
            <a:chExt cx="12649383" cy="7255563"/>
          </a:xfrm>
        </p:grpSpPr>
        <p:cxnSp>
          <p:nvCxnSpPr>
            <p:cNvPr id="18" name="Gerade Verbindung 6">
              <a:extLst>
                <a:ext uri="{FF2B5EF4-FFF2-40B4-BE49-F238E27FC236}">
                  <a16:creationId xmlns:a16="http://schemas.microsoft.com/office/drawing/2014/main" id="{717C255D-BABE-4648-8C80-372B53E03E45}"/>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7">
              <a:extLst>
                <a:ext uri="{FF2B5EF4-FFF2-40B4-BE49-F238E27FC236}">
                  <a16:creationId xmlns:a16="http://schemas.microsoft.com/office/drawing/2014/main" id="{DF2D56B2-9C0A-494A-8FDB-1525C742F7A8}"/>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8">
              <a:extLst>
                <a:ext uri="{FF2B5EF4-FFF2-40B4-BE49-F238E27FC236}">
                  <a16:creationId xmlns:a16="http://schemas.microsoft.com/office/drawing/2014/main" id="{4F8EE169-4B8D-44C3-8070-817B163B3AC4}"/>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9">
              <a:extLst>
                <a:ext uri="{FF2B5EF4-FFF2-40B4-BE49-F238E27FC236}">
                  <a16:creationId xmlns:a16="http://schemas.microsoft.com/office/drawing/2014/main" id="{1A79CC8B-9B1A-4872-A719-E8054CF0E25E}"/>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0">
              <a:extLst>
                <a:ext uri="{FF2B5EF4-FFF2-40B4-BE49-F238E27FC236}">
                  <a16:creationId xmlns:a16="http://schemas.microsoft.com/office/drawing/2014/main" id="{0F87EEF9-7CAD-4322-9E4C-70C0B2B9CB2A}"/>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1">
              <a:extLst>
                <a:ext uri="{FF2B5EF4-FFF2-40B4-BE49-F238E27FC236}">
                  <a16:creationId xmlns:a16="http://schemas.microsoft.com/office/drawing/2014/main" id="{8710359C-B205-4E56-B70A-EDB07151A0A2}"/>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2">
              <a:extLst>
                <a:ext uri="{FF2B5EF4-FFF2-40B4-BE49-F238E27FC236}">
                  <a16:creationId xmlns:a16="http://schemas.microsoft.com/office/drawing/2014/main" id="{C101394D-6017-44CB-95C4-E3F8761BD30E}"/>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3">
              <a:extLst>
                <a:ext uri="{FF2B5EF4-FFF2-40B4-BE49-F238E27FC236}">
                  <a16:creationId xmlns:a16="http://schemas.microsoft.com/office/drawing/2014/main" id="{1AA95557-170F-4C93-B803-D024C1735374}"/>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18">
              <a:extLst>
                <a:ext uri="{FF2B5EF4-FFF2-40B4-BE49-F238E27FC236}">
                  <a16:creationId xmlns:a16="http://schemas.microsoft.com/office/drawing/2014/main" id="{D34859A9-A08C-4F54-A8E7-C649A06E7D0B}"/>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19">
              <a:extLst>
                <a:ext uri="{FF2B5EF4-FFF2-40B4-BE49-F238E27FC236}">
                  <a16:creationId xmlns:a16="http://schemas.microsoft.com/office/drawing/2014/main" id="{FED57F7F-3F19-47B4-BF44-87FEEA73B148}"/>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18">
              <a:extLst>
                <a:ext uri="{FF2B5EF4-FFF2-40B4-BE49-F238E27FC236}">
                  <a16:creationId xmlns:a16="http://schemas.microsoft.com/office/drawing/2014/main" id="{036BF247-2633-4001-8765-CEEE5E02AB2A}"/>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19">
              <a:extLst>
                <a:ext uri="{FF2B5EF4-FFF2-40B4-BE49-F238E27FC236}">
                  <a16:creationId xmlns:a16="http://schemas.microsoft.com/office/drawing/2014/main" id="{E761532C-E0C5-4F30-B32F-6C7438945037}"/>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ctrTitle" hasCustomPrompt="1"/>
          </p:nvPr>
        </p:nvSpPr>
        <p:spPr bwMode="black">
          <a:xfrm>
            <a:off x="878480" y="2227343"/>
            <a:ext cx="9144000" cy="664797"/>
          </a:xfrm>
        </p:spPr>
        <p:txBody>
          <a:bodyPr wrap="square" anchor="b">
            <a:spAutoFit/>
          </a:bodyPr>
          <a:lstStyle>
            <a:lvl1pPr>
              <a:spcBef>
                <a:spcPts val="0"/>
              </a:spcBef>
              <a:defRPr sz="4800" spc="0" baseline="0">
                <a:solidFill>
                  <a:schemeClr val="bg2"/>
                </a:solidFill>
              </a:defRPr>
            </a:lvl1pPr>
          </a:lstStyle>
          <a:p>
            <a:r>
              <a:rPr lang="de-DE" noProof="0"/>
              <a:t>Präsentationstitel</a:t>
            </a:r>
          </a:p>
        </p:txBody>
      </p:sp>
      <p:sp>
        <p:nvSpPr>
          <p:cNvPr id="3" name="Untertitel 2"/>
          <p:cNvSpPr>
            <a:spLocks noGrp="1"/>
          </p:cNvSpPr>
          <p:nvPr>
            <p:ph type="subTitle" idx="1" hasCustomPrompt="1"/>
          </p:nvPr>
        </p:nvSpPr>
        <p:spPr bwMode="black">
          <a:xfrm>
            <a:off x="878480" y="2862000"/>
            <a:ext cx="9144000" cy="738664"/>
          </a:xfrm>
        </p:spPr>
        <p:txBody>
          <a:bodyPr wrap="square">
            <a:spAutoFit/>
          </a:bodyPr>
          <a:lstStyle>
            <a:lvl1pPr marL="0" indent="0" algn="l">
              <a:spcBef>
                <a:spcPts val="0"/>
              </a:spcBef>
              <a:buNone/>
              <a:defRPr sz="4800">
                <a:solidFill>
                  <a:schemeClr val="bg2"/>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a:t>Untertitel</a:t>
            </a:r>
          </a:p>
        </p:txBody>
      </p:sp>
      <p:sp>
        <p:nvSpPr>
          <p:cNvPr id="15" name="Textplatzhalter 14"/>
          <p:cNvSpPr>
            <a:spLocks noGrp="1"/>
          </p:cNvSpPr>
          <p:nvPr>
            <p:ph type="body" sz="quarter" idx="15" hasCustomPrompt="1"/>
          </p:nvPr>
        </p:nvSpPr>
        <p:spPr bwMode="black">
          <a:xfrm>
            <a:off x="7560000" y="5104800"/>
            <a:ext cx="3600000" cy="287867"/>
          </a:xfrm>
        </p:spPr>
        <p:txBody>
          <a:bodyPr/>
          <a:lstStyle>
            <a:lvl1pPr>
              <a:spcBef>
                <a:spcPts val="0"/>
              </a:spcBef>
              <a:defRPr sz="1800">
                <a:solidFill>
                  <a:schemeClr val="bg2"/>
                </a:solidFill>
                <a:latin typeface="+mn-lt"/>
              </a:defRPr>
            </a:lvl1pPr>
          </a:lstStyle>
          <a:p>
            <a:pPr lvl="0"/>
            <a:r>
              <a:rPr lang="en-GB" noProof="0" dirty="0"/>
              <a:t>Ort | 10. September 2019</a:t>
            </a:r>
          </a:p>
        </p:txBody>
      </p:sp>
      <p:pic>
        <p:nvPicPr>
          <p:cNvPr id="31" name="Grafik 30">
            <a:extLst>
              <a:ext uri="{FF2B5EF4-FFF2-40B4-BE49-F238E27FC236}">
                <a16:creationId xmlns:a16="http://schemas.microsoft.com/office/drawing/2014/main" id="{5117C2A3-FE0B-4C6C-A6BD-9C4E0815BA53}"/>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3208" y="5100132"/>
            <a:ext cx="1890000" cy="627035"/>
          </a:xfrm>
          <a:prstGeom prst="rect">
            <a:avLst/>
          </a:prstGeom>
        </p:spPr>
      </p:pic>
      <p:sp>
        <p:nvSpPr>
          <p:cNvPr id="6" name="Textplatzhalter 5">
            <a:extLst>
              <a:ext uri="{FF2B5EF4-FFF2-40B4-BE49-F238E27FC236}">
                <a16:creationId xmlns:a16="http://schemas.microsoft.com/office/drawing/2014/main" id="{92AC4F31-2C41-4C60-8574-559AC14CD6EE}"/>
              </a:ext>
            </a:extLst>
          </p:cNvPr>
          <p:cNvSpPr>
            <a:spLocks noGrp="1"/>
          </p:cNvSpPr>
          <p:nvPr>
            <p:ph type="body" sz="quarter" idx="16" hasCustomPrompt="1"/>
          </p:nvPr>
        </p:nvSpPr>
        <p:spPr>
          <a:xfrm>
            <a:off x="7560000" y="5436000"/>
            <a:ext cx="3600000" cy="276999"/>
          </a:xfrm>
        </p:spPr>
        <p:txBody>
          <a:bodyPr>
            <a:spAutoFit/>
          </a:bodyPr>
          <a:lstStyle>
            <a:lvl1pPr>
              <a:defRPr>
                <a:solidFill>
                  <a:schemeClr val="bg2"/>
                </a:solidFill>
              </a:defRPr>
            </a:lvl1pPr>
          </a:lstStyle>
          <a:p>
            <a:r>
              <a:rPr lang="de-DE" dirty="0">
                <a:solidFill>
                  <a:schemeClr val="bg2"/>
                </a:solidFill>
              </a:rPr>
              <a:t>Klassifizierung: Intern </a:t>
            </a:r>
          </a:p>
        </p:txBody>
      </p:sp>
      <p:sp>
        <p:nvSpPr>
          <p:cNvPr id="33" name="Rechteck 32">
            <a:extLst>
              <a:ext uri="{FF2B5EF4-FFF2-40B4-BE49-F238E27FC236}">
                <a16:creationId xmlns:a16="http://schemas.microsoft.com/office/drawing/2014/main" id="{07B43E0E-F611-40D8-A28B-0F0B84739A9A}"/>
              </a:ext>
            </a:extLst>
          </p:cNvPr>
          <p:cNvSpPr/>
          <p:nvPr userDrawn="1"/>
        </p:nvSpPr>
        <p:spPr>
          <a:xfrm>
            <a:off x="-1824880" y="0"/>
            <a:ext cx="1728192" cy="1354217"/>
          </a:xfrm>
          <a:prstGeom prst="rect">
            <a:avLst/>
          </a:prstGeom>
        </p:spPr>
        <p:txBody>
          <a:bodyPr wrap="square" lIns="0" tIns="0" rIns="0" bIns="0">
            <a:spAutoFit/>
          </a:bodyPr>
          <a:lstStyle/>
          <a:p>
            <a:r>
              <a:rPr lang="de-DE" sz="1100" noProof="0" dirty="0">
                <a:solidFill>
                  <a:srgbClr val="FF0000"/>
                </a:solidFill>
              </a:rPr>
              <a:t>Das ”Way </a:t>
            </a:r>
            <a:r>
              <a:rPr lang="de-DE" sz="1100" noProof="0" dirty="0" err="1">
                <a:solidFill>
                  <a:srgbClr val="FF0000"/>
                </a:solidFill>
              </a:rPr>
              <a:t>to</a:t>
            </a:r>
            <a:r>
              <a:rPr lang="de-DE" sz="1100" noProof="0" dirty="0">
                <a:solidFill>
                  <a:srgbClr val="FF0000"/>
                </a:solidFill>
              </a:rPr>
              <a:t> ZERO”-Label </a:t>
            </a:r>
            <a:br>
              <a:rPr lang="de-DE" sz="1100" noProof="0" dirty="0">
                <a:solidFill>
                  <a:srgbClr val="FF0000"/>
                </a:solidFill>
              </a:rPr>
            </a:br>
            <a:r>
              <a:rPr lang="de-DE" sz="1100" noProof="0" dirty="0">
                <a:solidFill>
                  <a:srgbClr val="FF0000"/>
                </a:solidFill>
              </a:rPr>
              <a:t>ist als Konstante unserer Kommunikation konzipiert. Andererseits darf es nicht </a:t>
            </a:r>
            <a:br>
              <a:rPr lang="de-DE" sz="1100" noProof="0" dirty="0">
                <a:solidFill>
                  <a:srgbClr val="FF0000"/>
                </a:solidFill>
              </a:rPr>
            </a:br>
            <a:r>
              <a:rPr lang="de-DE" sz="1100" noProof="0" dirty="0">
                <a:solidFill>
                  <a:srgbClr val="FF0000"/>
                </a:solidFill>
              </a:rPr>
              <a:t>in Zusammenhang mit </a:t>
            </a:r>
            <a:br>
              <a:rPr lang="de-DE" sz="1100" noProof="0" dirty="0">
                <a:solidFill>
                  <a:srgbClr val="FF0000"/>
                </a:solidFill>
              </a:rPr>
            </a:br>
            <a:r>
              <a:rPr lang="de-DE" sz="1100" noProof="0" dirty="0">
                <a:solidFill>
                  <a:srgbClr val="FF0000"/>
                </a:solidFill>
              </a:rPr>
              <a:t>„R“ oder Fahrzeugen mit Verbrennungsmotor verwendet werden.</a:t>
            </a:r>
          </a:p>
        </p:txBody>
      </p:sp>
      <p:sp>
        <p:nvSpPr>
          <p:cNvPr id="38"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39"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40"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
        <p:nvSpPr>
          <p:cNvPr id="41"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pic>
        <p:nvPicPr>
          <p:cNvPr id="42" name="Obrázok 41"/>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177027" y="1060415"/>
            <a:ext cx="2696495" cy="849600"/>
          </a:xfrm>
          <a:prstGeom prst="rect">
            <a:avLst/>
          </a:prstGeom>
        </p:spPr>
      </p:pic>
      <p:sp>
        <p:nvSpPr>
          <p:cNvPr id="43"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bg2"/>
              </a:solidFill>
            </a:endParaRPr>
          </a:p>
        </p:txBody>
      </p:sp>
    </p:spTree>
    <p:extLst>
      <p:ext uri="{BB962C8B-B14F-4D97-AF65-F5344CB8AC3E}">
        <p14:creationId xmlns:p14="http://schemas.microsoft.com/office/powerpoint/2010/main" val="22209507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 und Statement light blue">
    <p:bg bwMode="grayWhite">
      <p:bgPr>
        <a:solidFill>
          <a:schemeClr val="bg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CCF6193-AE18-4D60-89F0-0E153ABF3716}"/>
              </a:ext>
            </a:extLst>
          </p:cNvPr>
          <p:cNvGraphicFramePr>
            <a:graphicFrameLocks noChangeAspect="1"/>
          </p:cNvGraphicFramePr>
          <p:nvPr userDrawn="1">
            <p:custDataLst>
              <p:tags r:id="rId1"/>
            </p:custDataLst>
            <p:extLst>
              <p:ext uri="{D42A27DB-BD31-4B8C-83A1-F6EECF244321}">
                <p14:modId xmlns:p14="http://schemas.microsoft.com/office/powerpoint/2010/main" val="2374411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9CCF6193-AE18-4D60-89F0-0E153ABF37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ildplatzhalter 2"/>
          <p:cNvSpPr>
            <a:spLocks noGrp="1"/>
          </p:cNvSpPr>
          <p:nvPr>
            <p:ph type="pic" sz="quarter" idx="15" hasCustomPrompt="1"/>
          </p:nvPr>
        </p:nvSpPr>
        <p:spPr bwMode="gray">
          <a:xfrm>
            <a:off x="2" y="3"/>
            <a:ext cx="6203948" cy="6857997"/>
          </a:xfrm>
          <a:pattFill prst="wdUpDiag">
            <a:fgClr>
              <a:schemeClr val="accent6"/>
            </a:fgClr>
            <a:bgClr>
              <a:schemeClr val="accent6">
                <a:lumMod val="20000"/>
                <a:lumOff val="80000"/>
              </a:schemeClr>
            </a:bgClr>
          </a:pattFill>
        </p:spPr>
        <p:txBody>
          <a:bodyPr vert="horz" wrap="square" lIns="468000" tIns="2376000" rIns="0" bIns="0" rtlCol="0">
            <a:noAutofit/>
          </a:bodyPr>
          <a:lstStyle>
            <a:lvl1pPr>
              <a:defRPr lang="de-DE" dirty="0">
                <a:latin typeface="VW Head Office Bold" panose="020B0803040200000003" pitchFamily="34" charset="0"/>
              </a:defRPr>
            </a:lvl1pPr>
          </a:lstStyle>
          <a:p>
            <a:pPr lvl="0">
              <a:spcBef>
                <a:spcPts val="400"/>
              </a:spcBef>
            </a:pPr>
            <a:r>
              <a:rPr lang="de-DE" sz="1800" dirty="0">
                <a:solidFill>
                  <a:schemeClr val="tx1"/>
                </a:solidFill>
              </a:rPr>
              <a:t>Um ein Bild einzufügen, klicken Sie bitte auf das Platzhalter-Symbol, wählen Sie ein Bild aus und klicken Sie auf „Einfügen“.</a:t>
            </a:r>
          </a:p>
        </p:txBody>
      </p:sp>
      <p:sp>
        <p:nvSpPr>
          <p:cNvPr id="2" name="Fußzeilenplatzhalter 1">
            <a:extLst>
              <a:ext uri="{FF2B5EF4-FFF2-40B4-BE49-F238E27FC236}">
                <a16:creationId xmlns:a16="http://schemas.microsoft.com/office/drawing/2014/main" id="{A1EB315F-64EE-44F3-ADD3-8935DCEA7EE8}"/>
              </a:ext>
            </a:extLst>
          </p:cNvPr>
          <p:cNvSpPr>
            <a:spLocks noGrp="1"/>
          </p:cNvSpPr>
          <p:nvPr>
            <p:ph type="ftr" sz="quarter" idx="16"/>
          </p:nvPr>
        </p:nvSpPr>
        <p:spPr bwMode="black"/>
        <p:txBody>
          <a:bodyPr/>
          <a:lstStyle>
            <a:lvl1pPr>
              <a:defRPr>
                <a:solidFill>
                  <a:schemeClr val="bg1"/>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p>
        </p:txBody>
      </p:sp>
      <p:sp>
        <p:nvSpPr>
          <p:cNvPr id="4" name="Foliennummernplatzhalter 3">
            <a:extLst>
              <a:ext uri="{FF2B5EF4-FFF2-40B4-BE49-F238E27FC236}">
                <a16:creationId xmlns:a16="http://schemas.microsoft.com/office/drawing/2014/main" id="{E0F73E69-3FE3-484D-8C0D-82B2FADCE591}"/>
              </a:ext>
            </a:extLst>
          </p:cNvPr>
          <p:cNvSpPr>
            <a:spLocks noGrp="1"/>
          </p:cNvSpPr>
          <p:nvPr>
            <p:ph type="sldNum" sz="quarter" idx="17"/>
          </p:nvPr>
        </p:nvSpPr>
        <p:spPr bwMode="black"/>
        <p:txBody>
          <a:bodyPr/>
          <a:lstStyle>
            <a:lvl1pPr>
              <a:defRPr>
                <a:solidFill>
                  <a:schemeClr val="bg1"/>
                </a:solidFill>
              </a:defRPr>
            </a:lvl1pPr>
          </a:lstStyle>
          <a:p>
            <a:r>
              <a:rPr lang="de-DE"/>
              <a:t>Seite </a:t>
            </a:r>
            <a:fld id="{D9249B2F-9173-48D3-A5BC-90A6758C671B}" type="slidenum">
              <a:rPr lang="de-DE" smtClean="0"/>
              <a:pPr/>
              <a:t>‹#›</a:t>
            </a:fld>
            <a:endParaRPr lang="de-DE"/>
          </a:p>
        </p:txBody>
      </p:sp>
      <p:cxnSp>
        <p:nvCxnSpPr>
          <p:cNvPr id="9" name="Gerade Verbindung 6">
            <a:extLst>
              <a:ext uri="{FF2B5EF4-FFF2-40B4-BE49-F238E27FC236}">
                <a16:creationId xmlns:a16="http://schemas.microsoft.com/office/drawing/2014/main" id="{BA627361-3118-4827-BCC9-EB693141A697}"/>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C340557D-21BC-4B3A-843E-8BDBFFC8162F}"/>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35ED13F3-FC56-4DE6-B0C4-84047F8B841C}"/>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79BC122D-D90A-4E32-A53E-10F05E53A5A1}"/>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E72E964C-B59F-4C08-AD7A-01331E4FFD41}"/>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60C36F8F-7ACA-4A39-BAD5-CF6A01E6C812}"/>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0592266D-8A8C-4FDD-B9AC-02F082A1A988}"/>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AB7F9677-99FF-483C-89AF-E52B0442377C}"/>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79FE2731-D692-4530-85CF-F1CB5B548FEF}"/>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1592936D-A264-452D-A69A-10FA59127DEB}"/>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A7D76875-25BB-4EA9-8592-1277975D1090}"/>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31F69A75-3E85-4CF8-A42C-BDAE0230125D}"/>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6">
            <a:extLst>
              <a:ext uri="{FF2B5EF4-FFF2-40B4-BE49-F238E27FC236}">
                <a16:creationId xmlns:a16="http://schemas.microsoft.com/office/drawing/2014/main" id="{A308C538-8D7C-4BC1-A16A-DE222BCE712D}"/>
              </a:ext>
            </a:extLst>
          </p:cNvPr>
          <p:cNvSpPr>
            <a:spLocks noGrp="1"/>
          </p:cNvSpPr>
          <p:nvPr>
            <p:ph type="body" sz="quarter" idx="19" hasCustomPrompt="1"/>
          </p:nvPr>
        </p:nvSpPr>
        <p:spPr bwMode="black">
          <a:xfrm>
            <a:off x="6204575" y="3365345"/>
            <a:ext cx="5508000" cy="1440394"/>
          </a:xfrm>
        </p:spPr>
        <p:txBody>
          <a:bodyPr lIns="360000" tIns="0" bIns="0" anchor="t" anchorCtr="0">
            <a:spAutoFit/>
          </a:bodyPr>
          <a:lstStyle>
            <a:lvl1pPr>
              <a:lnSpc>
                <a:spcPct val="90000"/>
              </a:lnSpc>
              <a:spcBef>
                <a:spcPts val="0"/>
              </a:spcBef>
              <a:defRPr sz="5200">
                <a:solidFill>
                  <a:schemeClr val="bg1"/>
                </a:solidFill>
                <a:latin typeface="+mn-lt"/>
              </a:defRPr>
            </a:lvl1pPr>
          </a:lstStyle>
          <a:p>
            <a:r>
              <a:rPr lang="de-DE" noProof="0"/>
              <a:t>VW Text Office </a:t>
            </a:r>
          </a:p>
          <a:p>
            <a:r>
              <a:rPr lang="de-DE" noProof="0"/>
              <a:t>52 pt</a:t>
            </a:r>
          </a:p>
        </p:txBody>
      </p:sp>
      <p:sp>
        <p:nvSpPr>
          <p:cNvPr id="8" name="Textplatzhalter 6"/>
          <p:cNvSpPr>
            <a:spLocks noGrp="1"/>
          </p:cNvSpPr>
          <p:nvPr>
            <p:ph type="body" sz="quarter" idx="14" hasCustomPrompt="1"/>
          </p:nvPr>
        </p:nvSpPr>
        <p:spPr bwMode="black">
          <a:xfrm>
            <a:off x="6203950" y="1939237"/>
            <a:ext cx="5508625" cy="1440394"/>
          </a:xfrm>
        </p:spPr>
        <p:txBody>
          <a:bodyPr lIns="360000" tIns="0" bIns="0" anchor="t">
            <a:spAutoFit/>
          </a:bodyPr>
          <a:lstStyle>
            <a:lvl1pPr algn="l">
              <a:lnSpc>
                <a:spcPct val="90000"/>
              </a:lnSpc>
              <a:spcBef>
                <a:spcPts val="0"/>
              </a:spcBef>
              <a:defRPr sz="5200">
                <a:solidFill>
                  <a:schemeClr val="bg1"/>
                </a:solidFill>
                <a:latin typeface="+mj-lt"/>
              </a:defRPr>
            </a:lvl1pPr>
          </a:lstStyle>
          <a:p>
            <a:pPr lvl="0"/>
            <a:r>
              <a:rPr lang="de-DE" noProof="0"/>
              <a:t>VW Head Office Bold 52 pt</a:t>
            </a:r>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3582640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 und Statement dark blue">
    <p:bg bwMode="grayWhite">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CCF6193-AE18-4D60-89F0-0E153ABF3716}"/>
              </a:ext>
            </a:extLst>
          </p:cNvPr>
          <p:cNvGraphicFramePr>
            <a:graphicFrameLocks noChangeAspect="1"/>
          </p:cNvGraphicFramePr>
          <p:nvPr userDrawn="1">
            <p:custDataLst>
              <p:tags r:id="rId1"/>
            </p:custDataLst>
            <p:extLst>
              <p:ext uri="{D42A27DB-BD31-4B8C-83A1-F6EECF244321}">
                <p14:modId xmlns:p14="http://schemas.microsoft.com/office/powerpoint/2010/main" val="3241653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9CCF6193-AE18-4D60-89F0-0E153ABF37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ildplatzhalter 2"/>
          <p:cNvSpPr>
            <a:spLocks noGrp="1"/>
          </p:cNvSpPr>
          <p:nvPr>
            <p:ph type="pic" sz="quarter" idx="15" hasCustomPrompt="1"/>
          </p:nvPr>
        </p:nvSpPr>
        <p:spPr bwMode="gray">
          <a:xfrm>
            <a:off x="2" y="3"/>
            <a:ext cx="6203948" cy="6857997"/>
          </a:xfrm>
          <a:pattFill prst="wdUpDiag">
            <a:fgClr>
              <a:schemeClr val="accent6"/>
            </a:fgClr>
            <a:bgClr>
              <a:schemeClr val="accent6">
                <a:lumMod val="20000"/>
                <a:lumOff val="80000"/>
              </a:schemeClr>
            </a:bgClr>
          </a:pattFill>
        </p:spPr>
        <p:txBody>
          <a:bodyPr vert="horz" wrap="square" lIns="468000" tIns="2376000" rIns="0" bIns="0" rtlCol="0">
            <a:noAutofit/>
          </a:bodyPr>
          <a:lstStyle>
            <a:lvl1pPr>
              <a:defRPr lang="de-DE" dirty="0">
                <a:latin typeface="VW Head Office Bold" panose="020B0803040200000003" pitchFamily="34" charset="0"/>
              </a:defRPr>
            </a:lvl1pPr>
          </a:lstStyle>
          <a:p>
            <a:pPr lvl="0">
              <a:spcBef>
                <a:spcPts val="400"/>
              </a:spcBef>
            </a:pPr>
            <a:r>
              <a:rPr lang="de-DE" sz="1800" dirty="0">
                <a:solidFill>
                  <a:schemeClr val="tx1"/>
                </a:solidFill>
              </a:rPr>
              <a:t>Um ein Bild einzufügen, klicken Sie bitte auf das Platzhalter-Symbol, wählen Sie ein Bild aus und klicken Sie auf „Einfügen“.</a:t>
            </a:r>
          </a:p>
        </p:txBody>
      </p:sp>
      <p:sp>
        <p:nvSpPr>
          <p:cNvPr id="2" name="Fußzeilenplatzhalter 1">
            <a:extLst>
              <a:ext uri="{FF2B5EF4-FFF2-40B4-BE49-F238E27FC236}">
                <a16:creationId xmlns:a16="http://schemas.microsoft.com/office/drawing/2014/main" id="{A1EB315F-64EE-44F3-ADD3-8935DCEA7EE8}"/>
              </a:ext>
            </a:extLst>
          </p:cNvPr>
          <p:cNvSpPr>
            <a:spLocks noGrp="1"/>
          </p:cNvSpPr>
          <p:nvPr>
            <p:ph type="ftr" sz="quarter" idx="16"/>
          </p:nvPr>
        </p:nvSpPr>
        <p:spPr bwMode="black"/>
        <p:txBody>
          <a:bodyPr/>
          <a:lstStyle>
            <a:lvl1pPr>
              <a:defRPr>
                <a:solidFill>
                  <a:schemeClr val="bg1"/>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p>
        </p:txBody>
      </p:sp>
      <p:sp>
        <p:nvSpPr>
          <p:cNvPr id="4" name="Foliennummernplatzhalter 3">
            <a:extLst>
              <a:ext uri="{FF2B5EF4-FFF2-40B4-BE49-F238E27FC236}">
                <a16:creationId xmlns:a16="http://schemas.microsoft.com/office/drawing/2014/main" id="{E0F73E69-3FE3-484D-8C0D-82B2FADCE591}"/>
              </a:ext>
            </a:extLst>
          </p:cNvPr>
          <p:cNvSpPr>
            <a:spLocks noGrp="1"/>
          </p:cNvSpPr>
          <p:nvPr>
            <p:ph type="sldNum" sz="quarter" idx="17"/>
          </p:nvPr>
        </p:nvSpPr>
        <p:spPr bwMode="black"/>
        <p:txBody>
          <a:bodyPr/>
          <a:lstStyle>
            <a:lvl1pPr>
              <a:defRPr>
                <a:solidFill>
                  <a:schemeClr val="bg1"/>
                </a:solidFill>
              </a:defRPr>
            </a:lvl1pPr>
          </a:lstStyle>
          <a:p>
            <a:r>
              <a:rPr lang="de-DE" dirty="0"/>
              <a:t>Seite </a:t>
            </a:r>
            <a:fld id="{D9249B2F-9173-48D3-A5BC-90A6758C671B}" type="slidenum">
              <a:rPr lang="de-DE" smtClean="0"/>
              <a:pPr/>
              <a:t>‹#›</a:t>
            </a:fld>
            <a:endParaRPr lang="de-DE" dirty="0"/>
          </a:p>
        </p:txBody>
      </p:sp>
      <p:cxnSp>
        <p:nvCxnSpPr>
          <p:cNvPr id="9" name="Gerade Verbindung 6">
            <a:extLst>
              <a:ext uri="{FF2B5EF4-FFF2-40B4-BE49-F238E27FC236}">
                <a16:creationId xmlns:a16="http://schemas.microsoft.com/office/drawing/2014/main" id="{BA627361-3118-4827-BCC9-EB693141A697}"/>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C340557D-21BC-4B3A-843E-8BDBFFC8162F}"/>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35ED13F3-FC56-4DE6-B0C4-84047F8B841C}"/>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79BC122D-D90A-4E32-A53E-10F05E53A5A1}"/>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E72E964C-B59F-4C08-AD7A-01331E4FFD41}"/>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60C36F8F-7ACA-4A39-BAD5-CF6A01E6C812}"/>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0592266D-8A8C-4FDD-B9AC-02F082A1A988}"/>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AB7F9677-99FF-483C-89AF-E52B0442377C}"/>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79FE2731-D692-4530-85CF-F1CB5B548FEF}"/>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1592936D-A264-452D-A69A-10FA59127DEB}"/>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A7D76875-25BB-4EA9-8592-1277975D1090}"/>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31F69A75-3E85-4CF8-A42C-BDAE0230125D}"/>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6">
            <a:extLst>
              <a:ext uri="{FF2B5EF4-FFF2-40B4-BE49-F238E27FC236}">
                <a16:creationId xmlns:a16="http://schemas.microsoft.com/office/drawing/2014/main" id="{A308C538-8D7C-4BC1-A16A-DE222BCE712D}"/>
              </a:ext>
            </a:extLst>
          </p:cNvPr>
          <p:cNvSpPr>
            <a:spLocks noGrp="1"/>
          </p:cNvSpPr>
          <p:nvPr>
            <p:ph type="body" sz="quarter" idx="19" hasCustomPrompt="1"/>
          </p:nvPr>
        </p:nvSpPr>
        <p:spPr bwMode="black">
          <a:xfrm>
            <a:off x="6204575" y="3365345"/>
            <a:ext cx="5508000" cy="1440394"/>
          </a:xfrm>
        </p:spPr>
        <p:txBody>
          <a:bodyPr lIns="360000" tIns="0" bIns="0" anchor="t" anchorCtr="0">
            <a:spAutoFit/>
          </a:bodyPr>
          <a:lstStyle>
            <a:lvl1pPr>
              <a:lnSpc>
                <a:spcPct val="90000"/>
              </a:lnSpc>
              <a:spcBef>
                <a:spcPts val="0"/>
              </a:spcBef>
              <a:defRPr sz="5200">
                <a:solidFill>
                  <a:schemeClr val="bg1"/>
                </a:solidFill>
                <a:latin typeface="+mn-lt"/>
              </a:defRPr>
            </a:lvl1pPr>
          </a:lstStyle>
          <a:p>
            <a:r>
              <a:rPr lang="de-DE" noProof="0"/>
              <a:t>VW Text Office </a:t>
            </a:r>
          </a:p>
          <a:p>
            <a:r>
              <a:rPr lang="de-DE" noProof="0"/>
              <a:t>52 pt</a:t>
            </a:r>
          </a:p>
        </p:txBody>
      </p:sp>
      <p:sp>
        <p:nvSpPr>
          <p:cNvPr id="8" name="Textplatzhalter 6"/>
          <p:cNvSpPr>
            <a:spLocks noGrp="1"/>
          </p:cNvSpPr>
          <p:nvPr>
            <p:ph type="body" sz="quarter" idx="14" hasCustomPrompt="1"/>
          </p:nvPr>
        </p:nvSpPr>
        <p:spPr bwMode="black">
          <a:xfrm>
            <a:off x="6203950" y="1939237"/>
            <a:ext cx="5508625" cy="1440394"/>
          </a:xfrm>
        </p:spPr>
        <p:txBody>
          <a:bodyPr lIns="360000" tIns="0" bIns="0" anchor="t">
            <a:spAutoFit/>
          </a:bodyPr>
          <a:lstStyle>
            <a:lvl1pPr algn="l">
              <a:lnSpc>
                <a:spcPct val="90000"/>
              </a:lnSpc>
              <a:spcBef>
                <a:spcPts val="0"/>
              </a:spcBef>
              <a:defRPr sz="5200">
                <a:solidFill>
                  <a:schemeClr val="bg1"/>
                </a:solidFill>
                <a:latin typeface="+mj-lt"/>
              </a:defRPr>
            </a:lvl1pPr>
          </a:lstStyle>
          <a:p>
            <a:pPr lvl="0"/>
            <a:r>
              <a:rPr lang="de-DE" noProof="0" dirty="0"/>
              <a:t>VW Head Office </a:t>
            </a:r>
            <a:r>
              <a:rPr lang="de-DE" noProof="0" dirty="0" err="1"/>
              <a:t>Bold</a:t>
            </a:r>
            <a:r>
              <a:rPr lang="de-DE" noProof="0" dirty="0"/>
              <a:t> 52 pt</a:t>
            </a:r>
          </a:p>
        </p:txBody>
      </p:sp>
      <p:pic>
        <p:nvPicPr>
          <p:cNvPr id="27" name="Obrázok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3275040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d und Statement weiß">
    <p:bg bwMode="grayWhite">
      <p:bgPr>
        <a:solidFill>
          <a:schemeClr val="bg1"/>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CCF6193-AE18-4D60-89F0-0E153ABF3716}"/>
              </a:ext>
            </a:extLst>
          </p:cNvPr>
          <p:cNvGraphicFramePr>
            <a:graphicFrameLocks noChangeAspect="1"/>
          </p:cNvGraphicFramePr>
          <p:nvPr userDrawn="1">
            <p:custDataLst>
              <p:tags r:id="rId1"/>
            </p:custDataLst>
            <p:extLst>
              <p:ext uri="{D42A27DB-BD31-4B8C-83A1-F6EECF244321}">
                <p14:modId xmlns:p14="http://schemas.microsoft.com/office/powerpoint/2010/main" val="1070367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5" name="Objekt 4" hidden="1">
                        <a:extLst>
                          <a:ext uri="{FF2B5EF4-FFF2-40B4-BE49-F238E27FC236}">
                            <a16:creationId xmlns:a16="http://schemas.microsoft.com/office/drawing/2014/main" id="{9CCF6193-AE18-4D60-89F0-0E153ABF37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ildplatzhalter 2"/>
          <p:cNvSpPr>
            <a:spLocks noGrp="1"/>
          </p:cNvSpPr>
          <p:nvPr>
            <p:ph type="pic" sz="quarter" idx="15" hasCustomPrompt="1"/>
          </p:nvPr>
        </p:nvSpPr>
        <p:spPr bwMode="gray">
          <a:xfrm>
            <a:off x="2" y="3"/>
            <a:ext cx="6203948" cy="6857997"/>
          </a:xfrm>
          <a:pattFill prst="wdUpDiag">
            <a:fgClr>
              <a:schemeClr val="accent6"/>
            </a:fgClr>
            <a:bgClr>
              <a:schemeClr val="accent6">
                <a:lumMod val="20000"/>
                <a:lumOff val="80000"/>
              </a:schemeClr>
            </a:bgClr>
          </a:pattFill>
        </p:spPr>
        <p:txBody>
          <a:bodyPr vert="horz" wrap="square" lIns="468000" tIns="2376000" rIns="0" bIns="0" rtlCol="0">
            <a:noAutofit/>
          </a:bodyPr>
          <a:lstStyle>
            <a:lvl1pPr>
              <a:defRPr lang="de-DE" dirty="0">
                <a:latin typeface="VW Head Office Bold" panose="020B0803040200000003" pitchFamily="34" charset="0"/>
              </a:defRPr>
            </a:lvl1pPr>
          </a:lstStyle>
          <a:p>
            <a:pPr lvl="0">
              <a:spcBef>
                <a:spcPts val="400"/>
              </a:spcBef>
            </a:pPr>
            <a:r>
              <a:rPr lang="de-DE" sz="1800" dirty="0">
                <a:solidFill>
                  <a:schemeClr val="tx1"/>
                </a:solidFill>
              </a:rPr>
              <a:t>Um ein Bild einzufügen, klicken Sie bitte auf das Platzhalter-Symbol, wählen Sie ein Bild aus und klicken Sie auf „Einfügen“.</a:t>
            </a:r>
          </a:p>
        </p:txBody>
      </p:sp>
      <p:sp>
        <p:nvSpPr>
          <p:cNvPr id="2" name="Fußzeilenplatzhalter 1">
            <a:extLst>
              <a:ext uri="{FF2B5EF4-FFF2-40B4-BE49-F238E27FC236}">
                <a16:creationId xmlns:a16="http://schemas.microsoft.com/office/drawing/2014/main" id="{A1EB315F-64EE-44F3-ADD3-8935DCEA7EE8}"/>
              </a:ext>
            </a:extLst>
          </p:cNvPr>
          <p:cNvSpPr>
            <a:spLocks noGrp="1"/>
          </p:cNvSpPr>
          <p:nvPr>
            <p:ph type="ftr" sz="quarter" idx="16"/>
          </p:nvPr>
        </p:nvSpPr>
        <p:spPr bwMode="black"/>
        <p:txBody>
          <a:bodyPr/>
          <a:lstStyle>
            <a:lvl1pPr>
              <a:defRPr>
                <a:solidFill>
                  <a:schemeClr val="tx1"/>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p>
        </p:txBody>
      </p:sp>
      <p:sp>
        <p:nvSpPr>
          <p:cNvPr id="4" name="Foliennummernplatzhalter 3">
            <a:extLst>
              <a:ext uri="{FF2B5EF4-FFF2-40B4-BE49-F238E27FC236}">
                <a16:creationId xmlns:a16="http://schemas.microsoft.com/office/drawing/2014/main" id="{E0F73E69-3FE3-484D-8C0D-82B2FADCE591}"/>
              </a:ext>
            </a:extLst>
          </p:cNvPr>
          <p:cNvSpPr>
            <a:spLocks noGrp="1"/>
          </p:cNvSpPr>
          <p:nvPr>
            <p:ph type="sldNum" sz="quarter" idx="17"/>
          </p:nvPr>
        </p:nvSpPr>
        <p:spPr bwMode="black"/>
        <p:txBody>
          <a:bodyPr/>
          <a:lstStyle>
            <a:lvl1pPr>
              <a:defRPr>
                <a:solidFill>
                  <a:schemeClr val="tx1"/>
                </a:solidFill>
              </a:defRPr>
            </a:lvl1pPr>
          </a:lstStyle>
          <a:p>
            <a:r>
              <a:rPr lang="de-DE"/>
              <a:t>Seite </a:t>
            </a:r>
            <a:fld id="{D9249B2F-9173-48D3-A5BC-90A6758C671B}" type="slidenum">
              <a:rPr lang="de-DE" smtClean="0"/>
              <a:pPr/>
              <a:t>‹#›</a:t>
            </a:fld>
            <a:endParaRPr lang="de-DE"/>
          </a:p>
        </p:txBody>
      </p:sp>
      <p:cxnSp>
        <p:nvCxnSpPr>
          <p:cNvPr id="9" name="Gerade Verbindung 6">
            <a:extLst>
              <a:ext uri="{FF2B5EF4-FFF2-40B4-BE49-F238E27FC236}">
                <a16:creationId xmlns:a16="http://schemas.microsoft.com/office/drawing/2014/main" id="{BA627361-3118-4827-BCC9-EB693141A697}"/>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C340557D-21BC-4B3A-843E-8BDBFFC8162F}"/>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8">
            <a:extLst>
              <a:ext uri="{FF2B5EF4-FFF2-40B4-BE49-F238E27FC236}">
                <a16:creationId xmlns:a16="http://schemas.microsoft.com/office/drawing/2014/main" id="{35ED13F3-FC56-4DE6-B0C4-84047F8B841C}"/>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79BC122D-D90A-4E32-A53E-10F05E53A5A1}"/>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E72E964C-B59F-4C08-AD7A-01331E4FFD41}"/>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60C36F8F-7ACA-4A39-BAD5-CF6A01E6C812}"/>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8">
            <a:extLst>
              <a:ext uri="{FF2B5EF4-FFF2-40B4-BE49-F238E27FC236}">
                <a16:creationId xmlns:a16="http://schemas.microsoft.com/office/drawing/2014/main" id="{0592266D-8A8C-4FDD-B9AC-02F082A1A988}"/>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9">
            <a:extLst>
              <a:ext uri="{FF2B5EF4-FFF2-40B4-BE49-F238E27FC236}">
                <a16:creationId xmlns:a16="http://schemas.microsoft.com/office/drawing/2014/main" id="{AB7F9677-99FF-483C-89AF-E52B0442377C}"/>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8">
            <a:extLst>
              <a:ext uri="{FF2B5EF4-FFF2-40B4-BE49-F238E27FC236}">
                <a16:creationId xmlns:a16="http://schemas.microsoft.com/office/drawing/2014/main" id="{79FE2731-D692-4530-85CF-F1CB5B548FEF}"/>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19">
            <a:extLst>
              <a:ext uri="{FF2B5EF4-FFF2-40B4-BE49-F238E27FC236}">
                <a16:creationId xmlns:a16="http://schemas.microsoft.com/office/drawing/2014/main" id="{1592936D-A264-452D-A69A-10FA59127DEB}"/>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platzhalter 12">
            <a:extLst>
              <a:ext uri="{FF2B5EF4-FFF2-40B4-BE49-F238E27FC236}">
                <a16:creationId xmlns:a16="http://schemas.microsoft.com/office/drawing/2014/main" id="{64D4DB19-67F0-418B-89DF-B685BA92E41F}"/>
              </a:ext>
            </a:extLst>
          </p:cNvPr>
          <p:cNvSpPr txBox="1">
            <a:spLocks noChangeAspect="1"/>
          </p:cNvSpPr>
          <p:nvPr userDrawn="1"/>
        </p:nvSpPr>
        <p:spPr bwMode="black">
          <a:xfrm>
            <a:off x="11309424" y="6282903"/>
            <a:ext cx="403200" cy="402611"/>
          </a:xfrm>
          <a:prstGeom prst="ellipse">
            <a:avLst/>
          </a:prstGeom>
          <a:blipFill>
            <a:blip r:embed="rId5" cstate="email">
              <a:extLst>
                <a:ext uri="{28A0092B-C50C-407E-A947-70E740481C1C}">
                  <a14:useLocalDpi xmlns:a14="http://schemas.microsoft.com/office/drawing/2010/main"/>
                </a:ext>
              </a:extLst>
            </a:blip>
            <a:stretch>
              <a:fillRect/>
            </a:stretch>
          </a:blipFill>
        </p:spPr>
        <p:txBody>
          <a:bodyPr/>
          <a:lstStyle>
            <a:lvl1pPr marL="0" indent="0" algn="l" defTabSz="1219140" rtl="0" eaLnBrk="1" latinLnBrk="0" hangingPunct="1">
              <a:spcBef>
                <a:spcPts val="1200"/>
              </a:spcBef>
              <a:buFont typeface="Arial" panose="020B0604020202020204" pitchFamily="34" charset="0"/>
              <a:buNone/>
              <a:defRPr sz="100" b="0" kern="1200">
                <a:noFill/>
                <a:latin typeface="VW Head Office Bold" panose="020B0803040200000003" pitchFamily="34" charset="0"/>
                <a:ea typeface="+mn-ea"/>
                <a:cs typeface="+mn-cs"/>
              </a:defRPr>
            </a:lvl1pPr>
            <a:lvl2pPr marL="0" indent="0" algn="l" defTabSz="1219140" rtl="0" eaLnBrk="1" latinLnBrk="0" hangingPunct="1">
              <a:spcBef>
                <a:spcPts val="1000"/>
              </a:spcBef>
              <a:buFont typeface="Arial" panose="020B0604020202020204" pitchFamily="34" charset="0"/>
              <a:buNone/>
              <a:defRPr sz="1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00" kern="1200">
                <a:solidFill>
                  <a:schemeClr val="tx1"/>
                </a:solidFill>
                <a:latin typeface="+mn-lt"/>
                <a:ea typeface="+mn-ea"/>
                <a:cs typeface="+mn-cs"/>
              </a:defRPr>
            </a:lvl3pPr>
            <a:lvl4pPr marL="239989" indent="-239989" algn="l" defTabSz="1219140" rtl="0" eaLnBrk="1" latinLnBrk="0" hangingPunct="1">
              <a:spcBef>
                <a:spcPts val="267"/>
              </a:spcBef>
              <a:buFont typeface="Arial" panose="020B0604020202020204" pitchFamily="34" charset="0"/>
              <a:buChar char="•"/>
              <a:defRPr sz="100" kern="1200">
                <a:solidFill>
                  <a:schemeClr val="tx1"/>
                </a:solidFill>
                <a:latin typeface="+mn-lt"/>
                <a:ea typeface="+mn-ea"/>
                <a:cs typeface="+mn-cs"/>
              </a:defRPr>
            </a:lvl4pPr>
            <a:lvl5pPr marL="239989" indent="-239989" algn="l" defTabSz="1219140" rtl="0" eaLnBrk="1" latinLnBrk="0" hangingPunct="1">
              <a:spcBef>
                <a:spcPts val="267"/>
              </a:spcBef>
              <a:buFont typeface="Arial" panose="020B0604020202020204" pitchFamily="34" charset="0"/>
              <a:buChar char="•"/>
              <a:defRPr sz="1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noProof="0"/>
              <a:t> </a:t>
            </a:r>
          </a:p>
        </p:txBody>
      </p:sp>
      <p:cxnSp>
        <p:nvCxnSpPr>
          <p:cNvPr id="14" name="Gerade Verbindung 9">
            <a:extLst>
              <a:ext uri="{FF2B5EF4-FFF2-40B4-BE49-F238E27FC236}">
                <a16:creationId xmlns:a16="http://schemas.microsoft.com/office/drawing/2014/main" id="{A7D76875-25BB-4EA9-8592-1277975D1090}"/>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31F69A75-3E85-4CF8-A42C-BDAE0230125D}"/>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platzhalter 6">
            <a:extLst>
              <a:ext uri="{FF2B5EF4-FFF2-40B4-BE49-F238E27FC236}">
                <a16:creationId xmlns:a16="http://schemas.microsoft.com/office/drawing/2014/main" id="{A308C538-8D7C-4BC1-A16A-DE222BCE712D}"/>
              </a:ext>
            </a:extLst>
          </p:cNvPr>
          <p:cNvSpPr>
            <a:spLocks noGrp="1"/>
          </p:cNvSpPr>
          <p:nvPr>
            <p:ph type="body" sz="quarter" idx="19" hasCustomPrompt="1"/>
          </p:nvPr>
        </p:nvSpPr>
        <p:spPr bwMode="black">
          <a:xfrm>
            <a:off x="6204575" y="3365345"/>
            <a:ext cx="5508000" cy="1440394"/>
          </a:xfrm>
        </p:spPr>
        <p:txBody>
          <a:bodyPr lIns="360000" tIns="0" bIns="0" anchor="t" anchorCtr="0">
            <a:spAutoFit/>
          </a:bodyPr>
          <a:lstStyle>
            <a:lvl1pPr>
              <a:lnSpc>
                <a:spcPct val="90000"/>
              </a:lnSpc>
              <a:spcBef>
                <a:spcPts val="0"/>
              </a:spcBef>
              <a:defRPr sz="5200">
                <a:solidFill>
                  <a:schemeClr val="tx1"/>
                </a:solidFill>
                <a:latin typeface="+mn-lt"/>
              </a:defRPr>
            </a:lvl1pPr>
          </a:lstStyle>
          <a:p>
            <a:r>
              <a:rPr lang="de-DE" noProof="0"/>
              <a:t>VW Text Office </a:t>
            </a:r>
          </a:p>
          <a:p>
            <a:r>
              <a:rPr lang="de-DE" noProof="0"/>
              <a:t>52 pt</a:t>
            </a:r>
          </a:p>
        </p:txBody>
      </p:sp>
      <p:sp>
        <p:nvSpPr>
          <p:cNvPr id="8" name="Textplatzhalter 6"/>
          <p:cNvSpPr>
            <a:spLocks noGrp="1"/>
          </p:cNvSpPr>
          <p:nvPr>
            <p:ph type="body" sz="quarter" idx="14" hasCustomPrompt="1"/>
          </p:nvPr>
        </p:nvSpPr>
        <p:spPr bwMode="black">
          <a:xfrm>
            <a:off x="6203950" y="1939237"/>
            <a:ext cx="5508625" cy="1440394"/>
          </a:xfrm>
        </p:spPr>
        <p:txBody>
          <a:bodyPr lIns="360000" tIns="0" bIns="0" anchor="t">
            <a:spAutoFit/>
          </a:bodyPr>
          <a:lstStyle>
            <a:lvl1pPr algn="l">
              <a:lnSpc>
                <a:spcPct val="90000"/>
              </a:lnSpc>
              <a:spcBef>
                <a:spcPts val="0"/>
              </a:spcBef>
              <a:defRPr sz="5200">
                <a:solidFill>
                  <a:schemeClr val="tx1"/>
                </a:solidFill>
                <a:latin typeface="+mj-lt"/>
              </a:defRPr>
            </a:lvl1pPr>
          </a:lstStyle>
          <a:p>
            <a:pPr lvl="0"/>
            <a:r>
              <a:rPr lang="de-DE" noProof="0" dirty="0"/>
              <a:t>VW Head Office </a:t>
            </a:r>
            <a:r>
              <a:rPr lang="de-DE" noProof="0" dirty="0" err="1"/>
              <a:t>Bold</a:t>
            </a:r>
            <a:r>
              <a:rPr lang="de-DE" noProof="0" dirty="0"/>
              <a:t> 52 </a:t>
            </a:r>
            <a:r>
              <a:rPr lang="de-DE" noProof="0" dirty="0" err="1"/>
              <a:t>pt</a:t>
            </a:r>
            <a:endParaRPr lang="de-DE" noProof="0" dirty="0"/>
          </a:p>
        </p:txBody>
      </p:sp>
      <p:pic>
        <p:nvPicPr>
          <p:cNvPr id="22" name="Obrázok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2602024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d vollflächig dunkel">
    <p:bg bwMode="gray">
      <p:bgRef idx="1001">
        <a:schemeClr val="bg1"/>
      </p:bgRef>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D332341-79D1-4311-BC9B-4C3E106038BC}"/>
              </a:ext>
            </a:extLst>
          </p:cNvPr>
          <p:cNvSpPr>
            <a:spLocks noGrp="1"/>
          </p:cNvSpPr>
          <p:nvPr>
            <p:ph type="pic" sz="quarter" idx="14" hasCustomPrompt="1"/>
          </p:nvPr>
        </p:nvSpPr>
        <p:spPr bwMode="gray">
          <a:xfrm>
            <a:off x="0" y="-1"/>
            <a:ext cx="12192000" cy="6858000"/>
          </a:xfrm>
          <a:pattFill prst="wdUpDiag">
            <a:fgClr>
              <a:schemeClr val="accent6"/>
            </a:fgClr>
            <a:bgClr>
              <a:schemeClr val="accent6">
                <a:lumMod val="20000"/>
                <a:lumOff val="80000"/>
              </a:schemeClr>
            </a:bgClr>
          </a:pattFill>
        </p:spPr>
        <p:txBody>
          <a:bodyPr lIns="468000" rIns="468000"/>
          <a:lstStyle>
            <a:lvl1pPr algn="l">
              <a:spcBef>
                <a:spcPts val="0"/>
              </a:spcBef>
              <a:defRPr>
                <a:solidFill>
                  <a:schemeClr val="tx1"/>
                </a:solidFill>
                <a:latin typeface="+mj-lt"/>
              </a:defRPr>
            </a:lvl1pPr>
          </a:lstStyle>
          <a:p>
            <a:r>
              <a:rPr lang="de-DE" noProof="0" dirty="0"/>
              <a:t>Diese Folie ist für dunkle Bildhintergründe gedacht. Um ein Bild einzufügen, klicken Sie bitte auf das </a:t>
            </a:r>
            <a:br>
              <a:rPr lang="de-DE" noProof="0" dirty="0"/>
            </a:br>
            <a:r>
              <a:rPr lang="de-DE" noProof="0" dirty="0"/>
              <a:t>Platzhalter-Symbol, wählen Sie ein Bild aus und klicken Sie auf „Einfügen“.</a:t>
            </a:r>
          </a:p>
        </p:txBody>
      </p:sp>
      <p:graphicFrame>
        <p:nvGraphicFramePr>
          <p:cNvPr id="6" name="Objekt 5" hidden="1">
            <a:extLst>
              <a:ext uri="{FF2B5EF4-FFF2-40B4-BE49-F238E27FC236}">
                <a16:creationId xmlns:a16="http://schemas.microsoft.com/office/drawing/2014/main" id="{13352F42-8138-4C9A-982D-B566B6143DB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6" name="Objekt 5" hidden="1">
                        <a:extLst>
                          <a:ext uri="{FF2B5EF4-FFF2-40B4-BE49-F238E27FC236}">
                            <a16:creationId xmlns:a16="http://schemas.microsoft.com/office/drawing/2014/main" id="{13352F42-8138-4C9A-982D-B566B6143D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uppieren 8">
            <a:extLst>
              <a:ext uri="{FF2B5EF4-FFF2-40B4-BE49-F238E27FC236}">
                <a16:creationId xmlns:a16="http://schemas.microsoft.com/office/drawing/2014/main" id="{C94C3513-E0BF-4E40-B55D-750F56BD358D}"/>
              </a:ext>
            </a:extLst>
          </p:cNvPr>
          <p:cNvGrpSpPr/>
          <p:nvPr userDrawn="1"/>
        </p:nvGrpSpPr>
        <p:grpSpPr bwMode="gray">
          <a:xfrm>
            <a:off x="-264684" y="-187656"/>
            <a:ext cx="12649383" cy="7255563"/>
            <a:chOff x="-264684" y="-187656"/>
            <a:chExt cx="12649383" cy="7255563"/>
          </a:xfrm>
        </p:grpSpPr>
        <p:cxnSp>
          <p:nvCxnSpPr>
            <p:cNvPr id="10" name="Gerade Verbindung 6">
              <a:extLst>
                <a:ext uri="{FF2B5EF4-FFF2-40B4-BE49-F238E27FC236}">
                  <a16:creationId xmlns:a16="http://schemas.microsoft.com/office/drawing/2014/main" id="{D6D93960-AB18-4E88-9BF3-D43049352919}"/>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7">
              <a:extLst>
                <a:ext uri="{FF2B5EF4-FFF2-40B4-BE49-F238E27FC236}">
                  <a16:creationId xmlns:a16="http://schemas.microsoft.com/office/drawing/2014/main" id="{FCA382C2-9265-4B84-9369-265CE6C6B303}"/>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8">
              <a:extLst>
                <a:ext uri="{FF2B5EF4-FFF2-40B4-BE49-F238E27FC236}">
                  <a16:creationId xmlns:a16="http://schemas.microsoft.com/office/drawing/2014/main" id="{E740232D-0571-4A4A-B683-66BB82153CA7}"/>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9">
              <a:extLst>
                <a:ext uri="{FF2B5EF4-FFF2-40B4-BE49-F238E27FC236}">
                  <a16:creationId xmlns:a16="http://schemas.microsoft.com/office/drawing/2014/main" id="{F78359BB-1D17-4D59-8BC7-9E8894170944}"/>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0">
              <a:extLst>
                <a:ext uri="{FF2B5EF4-FFF2-40B4-BE49-F238E27FC236}">
                  <a16:creationId xmlns:a16="http://schemas.microsoft.com/office/drawing/2014/main" id="{F4110EDE-09FF-449E-B60F-A6439AAF6920}"/>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1">
              <a:extLst>
                <a:ext uri="{FF2B5EF4-FFF2-40B4-BE49-F238E27FC236}">
                  <a16:creationId xmlns:a16="http://schemas.microsoft.com/office/drawing/2014/main" id="{A3A3B7D4-44AA-497B-9334-7C7E5E88C625}"/>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2">
              <a:extLst>
                <a:ext uri="{FF2B5EF4-FFF2-40B4-BE49-F238E27FC236}">
                  <a16:creationId xmlns:a16="http://schemas.microsoft.com/office/drawing/2014/main" id="{4981A131-371C-4CB9-B8F2-1AF2A3CFCA35}"/>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3">
              <a:extLst>
                <a:ext uri="{FF2B5EF4-FFF2-40B4-BE49-F238E27FC236}">
                  <a16:creationId xmlns:a16="http://schemas.microsoft.com/office/drawing/2014/main" id="{50741E15-E504-4C47-AFD8-9649640132DB}"/>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9D92C037-550C-43B3-B2D5-85688AD484A3}"/>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13865562-809D-47E2-A66F-2A99A83B9585}"/>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8">
              <a:extLst>
                <a:ext uri="{FF2B5EF4-FFF2-40B4-BE49-F238E27FC236}">
                  <a16:creationId xmlns:a16="http://schemas.microsoft.com/office/drawing/2014/main" id="{DECD4A31-3E48-4F2A-851C-281FF4619AB3}"/>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9">
              <a:extLst>
                <a:ext uri="{FF2B5EF4-FFF2-40B4-BE49-F238E27FC236}">
                  <a16:creationId xmlns:a16="http://schemas.microsoft.com/office/drawing/2014/main" id="{E32D9135-9F10-45DB-9D02-C91DB225FBD8}"/>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Fußzeilenplatzhalter 1">
            <a:extLst>
              <a:ext uri="{FF2B5EF4-FFF2-40B4-BE49-F238E27FC236}">
                <a16:creationId xmlns:a16="http://schemas.microsoft.com/office/drawing/2014/main" id="{3674F971-C7A1-477D-8AE0-F62741280265}"/>
              </a:ext>
            </a:extLst>
          </p:cNvPr>
          <p:cNvSpPr>
            <a:spLocks noGrp="1"/>
          </p:cNvSpPr>
          <p:nvPr>
            <p:ph type="ftr" sz="quarter" idx="11"/>
          </p:nvPr>
        </p:nvSpPr>
        <p:spPr bwMode="gray"/>
        <p:txBody>
          <a:bodyPr/>
          <a:lstStyle>
            <a:lvl1pPr>
              <a:defRPr>
                <a:solidFill>
                  <a:schemeClr val="bg1"/>
                </a:solidFill>
              </a:defRPr>
            </a:lvl1p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endParaRPr lang="en-GB" noProof="0" dirty="0"/>
          </a:p>
        </p:txBody>
      </p:sp>
      <p:sp>
        <p:nvSpPr>
          <p:cNvPr id="3" name="Foliennummernplatzhalter 2">
            <a:extLst>
              <a:ext uri="{FF2B5EF4-FFF2-40B4-BE49-F238E27FC236}">
                <a16:creationId xmlns:a16="http://schemas.microsoft.com/office/drawing/2014/main" id="{C2EC2808-3D34-4DD5-BCA0-8DE0E99DD17C}"/>
              </a:ext>
            </a:extLst>
          </p:cNvPr>
          <p:cNvSpPr>
            <a:spLocks noGrp="1"/>
          </p:cNvSpPr>
          <p:nvPr>
            <p:ph type="sldNum" sz="quarter" idx="12"/>
          </p:nvPr>
        </p:nvSpPr>
        <p:spPr bwMode="gray"/>
        <p:txBody>
          <a:bodyPr/>
          <a:lstStyle>
            <a:lvl1pPr>
              <a:defRPr>
                <a:solidFill>
                  <a:schemeClr val="bg1"/>
                </a:solidFill>
              </a:defRPr>
            </a:lvl1pPr>
          </a:lstStyle>
          <a:p>
            <a:r>
              <a:rPr lang="de-DE" noProof="0" dirty="0"/>
              <a:t>Seite</a:t>
            </a:r>
            <a:r>
              <a:rPr lang="en-GB" noProof="0" dirty="0"/>
              <a:t> </a:t>
            </a:r>
            <a:fld id="{D9249B2F-9173-48D3-A5BC-90A6758C671B}" type="slidenum">
              <a:rPr lang="en-GB" noProof="0" smtClean="0"/>
              <a:pPr/>
              <a:t>‹#›</a:t>
            </a:fld>
            <a:endParaRPr lang="en-GB" noProof="0" dirty="0"/>
          </a:p>
        </p:txBody>
      </p:sp>
      <p:pic>
        <p:nvPicPr>
          <p:cNvPr id="24" name="Obrázok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411230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 vollflächig hell">
    <p:bg bwMode="gray">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15E4F81-BF99-43CC-A760-0249283C31A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4" name="Objekt 3" hidden="1">
                        <a:extLst>
                          <a:ext uri="{FF2B5EF4-FFF2-40B4-BE49-F238E27FC236}">
                            <a16:creationId xmlns:a16="http://schemas.microsoft.com/office/drawing/2014/main" id="{B15E4F81-BF99-43CC-A760-0249283C31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uppieren 8">
            <a:extLst>
              <a:ext uri="{FF2B5EF4-FFF2-40B4-BE49-F238E27FC236}">
                <a16:creationId xmlns:a16="http://schemas.microsoft.com/office/drawing/2014/main" id="{B98716A3-4317-49A4-A516-0CAB7EE9EADA}"/>
              </a:ext>
            </a:extLst>
          </p:cNvPr>
          <p:cNvGrpSpPr/>
          <p:nvPr userDrawn="1"/>
        </p:nvGrpSpPr>
        <p:grpSpPr bwMode="gray">
          <a:xfrm>
            <a:off x="-264684" y="-187656"/>
            <a:ext cx="12649383" cy="7255563"/>
            <a:chOff x="-264684" y="-187656"/>
            <a:chExt cx="12649383" cy="7255563"/>
          </a:xfrm>
        </p:grpSpPr>
        <p:cxnSp>
          <p:nvCxnSpPr>
            <p:cNvPr id="12" name="Gerade Verbindung 6">
              <a:extLst>
                <a:ext uri="{FF2B5EF4-FFF2-40B4-BE49-F238E27FC236}">
                  <a16:creationId xmlns:a16="http://schemas.microsoft.com/office/drawing/2014/main" id="{968259DA-C4F4-42AE-AA1E-4FCA4BFD2F74}"/>
                </a:ext>
              </a:extLst>
            </p:cNvPr>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7">
              <a:extLst>
                <a:ext uri="{FF2B5EF4-FFF2-40B4-BE49-F238E27FC236}">
                  <a16:creationId xmlns:a16="http://schemas.microsoft.com/office/drawing/2014/main" id="{D584E2B3-1B07-400A-834E-C84919DD4AED}"/>
                </a:ext>
              </a:extLst>
            </p:cNvPr>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8">
              <a:extLst>
                <a:ext uri="{FF2B5EF4-FFF2-40B4-BE49-F238E27FC236}">
                  <a16:creationId xmlns:a16="http://schemas.microsoft.com/office/drawing/2014/main" id="{8D147300-2B5E-4928-945F-AF9187208EE7}"/>
                </a:ext>
              </a:extLst>
            </p:cNvPr>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9">
              <a:extLst>
                <a:ext uri="{FF2B5EF4-FFF2-40B4-BE49-F238E27FC236}">
                  <a16:creationId xmlns:a16="http://schemas.microsoft.com/office/drawing/2014/main" id="{00096ED0-8C02-4E4F-A9D5-896D2531765F}"/>
                </a:ext>
              </a:extLst>
            </p:cNvPr>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0">
              <a:extLst>
                <a:ext uri="{FF2B5EF4-FFF2-40B4-BE49-F238E27FC236}">
                  <a16:creationId xmlns:a16="http://schemas.microsoft.com/office/drawing/2014/main" id="{0343AD15-AA2D-4FA3-A7A4-0F3B9B2D46E0}"/>
                </a:ext>
              </a:extLst>
            </p:cNvPr>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1">
              <a:extLst>
                <a:ext uri="{FF2B5EF4-FFF2-40B4-BE49-F238E27FC236}">
                  <a16:creationId xmlns:a16="http://schemas.microsoft.com/office/drawing/2014/main" id="{3BC863F9-C281-4C65-995F-7DA22245A8CE}"/>
                </a:ext>
              </a:extLst>
            </p:cNvPr>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2">
              <a:extLst>
                <a:ext uri="{FF2B5EF4-FFF2-40B4-BE49-F238E27FC236}">
                  <a16:creationId xmlns:a16="http://schemas.microsoft.com/office/drawing/2014/main" id="{395D0265-0A40-4776-A0A6-9945A258C019}"/>
                </a:ext>
              </a:extLst>
            </p:cNvPr>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3">
              <a:extLst>
                <a:ext uri="{FF2B5EF4-FFF2-40B4-BE49-F238E27FC236}">
                  <a16:creationId xmlns:a16="http://schemas.microsoft.com/office/drawing/2014/main" id="{F51B9021-1044-4419-9F74-E7069B9197BE}"/>
                </a:ext>
              </a:extLst>
            </p:cNvPr>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8">
              <a:extLst>
                <a:ext uri="{FF2B5EF4-FFF2-40B4-BE49-F238E27FC236}">
                  <a16:creationId xmlns:a16="http://schemas.microsoft.com/office/drawing/2014/main" id="{834A74C2-6628-40E1-9DA8-3F00E08C9CAA}"/>
                </a:ext>
              </a:extLst>
            </p:cNvPr>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9">
              <a:extLst>
                <a:ext uri="{FF2B5EF4-FFF2-40B4-BE49-F238E27FC236}">
                  <a16:creationId xmlns:a16="http://schemas.microsoft.com/office/drawing/2014/main" id="{7AE4E1E1-93D4-43A4-AB5E-7DDBFF946DF7}"/>
                </a:ext>
              </a:extLst>
            </p:cNvPr>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18">
              <a:extLst>
                <a:ext uri="{FF2B5EF4-FFF2-40B4-BE49-F238E27FC236}">
                  <a16:creationId xmlns:a16="http://schemas.microsoft.com/office/drawing/2014/main" id="{4ABF7A17-2A90-47F9-9E6F-7C2A1133BF82}"/>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19">
              <a:extLst>
                <a:ext uri="{FF2B5EF4-FFF2-40B4-BE49-F238E27FC236}">
                  <a16:creationId xmlns:a16="http://schemas.microsoft.com/office/drawing/2014/main" id="{6153BE47-17AD-4A9F-AF96-DD1D516D4F70}"/>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Bildplatzhalter 4">
            <a:extLst>
              <a:ext uri="{FF2B5EF4-FFF2-40B4-BE49-F238E27FC236}">
                <a16:creationId xmlns:a16="http://schemas.microsoft.com/office/drawing/2014/main" id="{1D05A838-DB24-4E30-9B4B-D34C31F0CA2E}"/>
              </a:ext>
            </a:extLst>
          </p:cNvPr>
          <p:cNvSpPr>
            <a:spLocks noGrp="1"/>
          </p:cNvSpPr>
          <p:nvPr>
            <p:ph type="pic" sz="quarter" idx="14" hasCustomPrompt="1"/>
          </p:nvPr>
        </p:nvSpPr>
        <p:spPr bwMode="gray">
          <a:xfrm>
            <a:off x="0" y="-1"/>
            <a:ext cx="12192000" cy="6858000"/>
          </a:xfrm>
          <a:pattFill prst="wdUpDiag">
            <a:fgClr>
              <a:schemeClr val="accent6"/>
            </a:fgClr>
            <a:bgClr>
              <a:schemeClr val="accent6">
                <a:lumMod val="20000"/>
                <a:lumOff val="80000"/>
              </a:schemeClr>
            </a:bgClr>
          </a:pattFill>
        </p:spPr>
        <p:txBody>
          <a:bodyPr lIns="468000" rIns="468000"/>
          <a:lstStyle>
            <a:lvl1pPr algn="l">
              <a:spcBef>
                <a:spcPts val="0"/>
              </a:spcBef>
              <a:defRPr>
                <a:solidFill>
                  <a:schemeClr val="tx1"/>
                </a:solidFill>
                <a:latin typeface="+mj-lt"/>
              </a:defRPr>
            </a:lvl1pPr>
          </a:lstStyle>
          <a:p>
            <a:r>
              <a:rPr lang="de-DE" noProof="0" dirty="0"/>
              <a:t>Diese Folie ist für helle Bildhintergründe gedacht. Um ein Bild einzufügen, klicken Sie bitte auf das </a:t>
            </a:r>
            <a:br>
              <a:rPr lang="de-DE" noProof="0" dirty="0"/>
            </a:br>
            <a:r>
              <a:rPr lang="de-DE" noProof="0" dirty="0"/>
              <a:t>Platzhalter-Symbol, wählen Sie ein Bild aus und klicken Sie auf „Einfügen“.</a:t>
            </a:r>
          </a:p>
        </p:txBody>
      </p:sp>
      <p:sp>
        <p:nvSpPr>
          <p:cNvPr id="2" name="Fußzeilenplatzhalter 1">
            <a:extLst>
              <a:ext uri="{FF2B5EF4-FFF2-40B4-BE49-F238E27FC236}">
                <a16:creationId xmlns:a16="http://schemas.microsoft.com/office/drawing/2014/main" id="{3674F971-C7A1-477D-8AE0-F62741280265}"/>
              </a:ext>
            </a:extLst>
          </p:cNvPr>
          <p:cNvSpPr>
            <a:spLocks noGrp="1"/>
          </p:cNvSpPr>
          <p:nvPr>
            <p:ph type="ftr" sz="quarter" idx="11"/>
          </p:nvPr>
        </p:nvSpPr>
        <p:spPr bwMode="gray"/>
        <p:txBody>
          <a:bodyPr/>
          <a:lstStyle>
            <a:lvl1pPr>
              <a:defRPr>
                <a:solidFill>
                  <a:schemeClr val="tx2"/>
                </a:solidFill>
              </a:defRPr>
            </a:lvl1pPr>
          </a:lstStyle>
          <a:p>
            <a:r>
              <a:rPr lang="en-US" dirty="0"/>
              <a:t>| </a:t>
            </a:r>
            <a:r>
              <a:rPr lang="en-US" dirty="0" err="1"/>
              <a:t>Erstellungsdatum</a:t>
            </a:r>
            <a:r>
              <a:rPr lang="en-US" dirty="0"/>
              <a:t>: 10. Sept 2019 | </a:t>
            </a:r>
            <a:r>
              <a:rPr lang="en-US" dirty="0" err="1"/>
              <a:t>Ablageverantwortliche</a:t>
            </a:r>
            <a:r>
              <a:rPr lang="en-US" dirty="0"/>
              <a:t> </a:t>
            </a:r>
            <a:r>
              <a:rPr lang="en-US" dirty="0" err="1"/>
              <a:t>Abteilung</a:t>
            </a:r>
            <a:r>
              <a:rPr lang="en-US" dirty="0"/>
              <a:t>: </a:t>
            </a:r>
            <a:r>
              <a:rPr lang="en-US" dirty="0" err="1"/>
              <a:t>xxxx</a:t>
            </a:r>
            <a:r>
              <a:rPr lang="en-US" dirty="0"/>
              <a:t>-xx | KSU-</a:t>
            </a:r>
            <a:r>
              <a:rPr lang="en-US" dirty="0" err="1"/>
              <a:t>Klasse</a:t>
            </a:r>
            <a:r>
              <a:rPr lang="en-US" dirty="0"/>
              <a:t>: </a:t>
            </a:r>
            <a:r>
              <a:rPr lang="en-US" dirty="0" err="1"/>
              <a:t>xx.x</a:t>
            </a:r>
            <a:r>
              <a:rPr lang="en-US" dirty="0"/>
              <a:t> – xx </a:t>
            </a:r>
            <a:r>
              <a:rPr lang="en-US" dirty="0" err="1"/>
              <a:t>Jahr</a:t>
            </a:r>
            <a:r>
              <a:rPr lang="en-US" dirty="0"/>
              <a:t>(e)</a:t>
            </a:r>
            <a:endParaRPr lang="en-GB" dirty="0"/>
          </a:p>
        </p:txBody>
      </p:sp>
      <p:sp>
        <p:nvSpPr>
          <p:cNvPr id="3" name="Foliennummernplatzhalter 2">
            <a:extLst>
              <a:ext uri="{FF2B5EF4-FFF2-40B4-BE49-F238E27FC236}">
                <a16:creationId xmlns:a16="http://schemas.microsoft.com/office/drawing/2014/main" id="{C2EC2808-3D34-4DD5-BCA0-8DE0E99DD17C}"/>
              </a:ext>
            </a:extLst>
          </p:cNvPr>
          <p:cNvSpPr>
            <a:spLocks noGrp="1"/>
          </p:cNvSpPr>
          <p:nvPr>
            <p:ph type="sldNum" sz="quarter" idx="12"/>
          </p:nvPr>
        </p:nvSpPr>
        <p:spPr bwMode="gray"/>
        <p:txBody>
          <a:bodyPr/>
          <a:lstStyle>
            <a:lvl1pPr>
              <a:defRPr>
                <a:solidFill>
                  <a:schemeClr val="tx2"/>
                </a:solidFill>
              </a:defRPr>
            </a:lvl1pPr>
          </a:lstStyle>
          <a:p>
            <a:r>
              <a:rPr lang="de-DE" noProof="0" dirty="0"/>
              <a:t>Seite</a:t>
            </a:r>
            <a:r>
              <a:rPr lang="en-GB" dirty="0"/>
              <a:t> </a:t>
            </a:r>
            <a:fld id="{D9249B2F-9173-48D3-A5BC-90A6758C671B}" type="slidenum">
              <a:rPr lang="en-GB" smtClean="0"/>
              <a:pPr/>
              <a:t>‹#›</a:t>
            </a:fld>
            <a:endParaRPr lang="en-GB" dirty="0"/>
          </a:p>
        </p:txBody>
      </p:sp>
      <p:pic>
        <p:nvPicPr>
          <p:cNvPr id="25" name="Obrázok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261756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und Text">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B826A5FE-8328-4984-86FC-5897F3313DDF}"/>
              </a:ext>
            </a:extLst>
          </p:cNvPr>
          <p:cNvGraphicFramePr>
            <a:graphicFrameLocks noChangeAspect="1"/>
          </p:cNvGraphicFramePr>
          <p:nvPr userDrawn="1">
            <p:custDataLst>
              <p:tags r:id="rId1"/>
            </p:custDataLst>
            <p:extLst>
              <p:ext uri="{D42A27DB-BD31-4B8C-83A1-F6EECF244321}">
                <p14:modId xmlns:p14="http://schemas.microsoft.com/office/powerpoint/2010/main" val="84031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B826A5FE-8328-4984-86FC-5897F3313D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E29FC3BB-E621-4F70-9DD0-5E6F47FA3B0A}"/>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9" name="Textplatzhalter 7">
            <a:extLst>
              <a:ext uri="{FF2B5EF4-FFF2-40B4-BE49-F238E27FC236}">
                <a16:creationId xmlns:a16="http://schemas.microsoft.com/office/drawing/2014/main" id="{CC7BE88F-0B1D-454F-A992-9F899926A466}"/>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(VW Text Office, 26 </a:t>
            </a:r>
            <a:r>
              <a:rPr lang="en-US" noProof="0" dirty="0" err="1"/>
              <a:t>pt</a:t>
            </a:r>
            <a:r>
              <a:rPr lang="en-US" noProof="0" dirty="0"/>
              <a:t>)</a:t>
            </a:r>
          </a:p>
        </p:txBody>
      </p:sp>
      <p:sp>
        <p:nvSpPr>
          <p:cNvPr id="2" name="Titel 1"/>
          <p:cNvSpPr>
            <a:spLocks noGrp="1"/>
          </p:cNvSpPr>
          <p:nvPr>
            <p:ph type="title" hasCustomPrompt="1"/>
          </p:nvPr>
        </p:nvSpPr>
        <p:spPr bwMode="gray"/>
        <p:txBody>
          <a:bodyPr/>
          <a:lstStyle>
            <a:lvl1pPr>
              <a:defRPr b="0"/>
            </a:lvl1pPr>
          </a:lstStyle>
          <a:p>
            <a:r>
              <a:rPr lang="de-DE" noProof="0" dirty="0"/>
              <a:t>Titelmasterformat </a:t>
            </a:r>
            <a:r>
              <a:rPr lang="en-GB" noProof="0" dirty="0"/>
              <a:t>title </a:t>
            </a:r>
            <a:r>
              <a:rPr lang="en-GB" dirty="0"/>
              <a:t>(VW Head Office Bold, 26 </a:t>
            </a:r>
            <a:r>
              <a:rPr lang="en-GB" dirty="0" err="1"/>
              <a:t>pt</a:t>
            </a:r>
            <a:r>
              <a:rPr lang="en-GB" dirty="0"/>
              <a:t>)</a:t>
            </a:r>
            <a:endParaRPr lang="en-US" noProof="0" dirty="0"/>
          </a:p>
        </p:txBody>
      </p:sp>
      <p:sp>
        <p:nvSpPr>
          <p:cNvPr id="4" name="Bildplatzhalter 3"/>
          <p:cNvSpPr>
            <a:spLocks noGrp="1"/>
          </p:cNvSpPr>
          <p:nvPr>
            <p:ph type="pic" sz="quarter" idx="15" hasCustomPrompt="1"/>
          </p:nvPr>
        </p:nvSpPr>
        <p:spPr bwMode="gray">
          <a:xfrm>
            <a:off x="478801" y="1486800"/>
            <a:ext cx="7423940" cy="4571100"/>
          </a:xfrm>
          <a:pattFill prst="wdUpDiag">
            <a:fgClr>
              <a:schemeClr val="accent6"/>
            </a:fgClr>
            <a:bgClr>
              <a:schemeClr val="accent6">
                <a:lumMod val="20000"/>
                <a:lumOff val="80000"/>
              </a:schemeClr>
            </a:bgClr>
          </a:pattFill>
        </p:spPr>
        <p:txBody>
          <a:bodyPr vert="horz" wrap="square" lIns="0" tIns="1692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3" name="Fußzeilenplatzhalter 2">
            <a:extLst>
              <a:ext uri="{FF2B5EF4-FFF2-40B4-BE49-F238E27FC236}">
                <a16:creationId xmlns:a16="http://schemas.microsoft.com/office/drawing/2014/main" id="{DBA20E7A-8262-4FB8-9C89-14C4811BC6E2}"/>
              </a:ext>
            </a:extLst>
          </p:cNvPr>
          <p:cNvSpPr>
            <a:spLocks noGrp="1"/>
          </p:cNvSpPr>
          <p:nvPr>
            <p:ph type="ftr" sz="quarter" idx="16"/>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7" name="Foliennummernplatzhalter 6">
            <a:extLst>
              <a:ext uri="{FF2B5EF4-FFF2-40B4-BE49-F238E27FC236}">
                <a16:creationId xmlns:a16="http://schemas.microsoft.com/office/drawing/2014/main" id="{49729934-6A43-41FB-9235-7C7F5730E6ED}"/>
              </a:ext>
            </a:extLst>
          </p:cNvPr>
          <p:cNvSpPr>
            <a:spLocks noGrp="1"/>
          </p:cNvSpPr>
          <p:nvPr>
            <p:ph type="sldNum" sz="quarter" idx="17"/>
          </p:nvPr>
        </p:nvSpPr>
        <p:spPr bwMode="gray"/>
        <p:txBody>
          <a:bodyPr/>
          <a:lstStyle/>
          <a:p>
            <a:r>
              <a:rPr lang="de-DE" noProof="0" dirty="0"/>
              <a:t>Seite</a:t>
            </a:r>
            <a:r>
              <a:rPr lang="en-US" noProof="0" dirty="0"/>
              <a:t> </a:t>
            </a:r>
            <a:fld id="{D9249B2F-9173-48D3-A5BC-90A6758C671B}" type="slidenum">
              <a:rPr lang="en-US" noProof="0" smtClean="0"/>
              <a:pPr/>
              <a:t>‹#›</a:t>
            </a:fld>
            <a:endParaRPr lang="en-US" noProof="0" dirty="0"/>
          </a:p>
        </p:txBody>
      </p:sp>
      <p:sp>
        <p:nvSpPr>
          <p:cNvPr id="11" name="Textplatzhalter 10">
            <a:extLst>
              <a:ext uri="{FF2B5EF4-FFF2-40B4-BE49-F238E27FC236}">
                <a16:creationId xmlns:a16="http://schemas.microsoft.com/office/drawing/2014/main" id="{D092EE6A-99E6-4C0D-BE96-4BADDCAD95D5}"/>
              </a:ext>
            </a:extLst>
          </p:cNvPr>
          <p:cNvSpPr>
            <a:spLocks noGrp="1"/>
          </p:cNvSpPr>
          <p:nvPr>
            <p:ph type="body" sz="quarter" idx="19" hasCustomPrompt="1"/>
          </p:nvPr>
        </p:nvSpPr>
        <p:spPr>
          <a:xfrm>
            <a:off x="8094575" y="1486800"/>
            <a:ext cx="3618000" cy="2052637"/>
          </a:xfrm>
        </p:spPr>
        <p:txBody>
          <a:bodyPr/>
          <a:lstStyle>
            <a:lvl1pPr>
              <a:defRPr>
                <a:latin typeface="+mj-lt"/>
              </a:defRPr>
            </a:lvl1pPr>
            <a:lvl2pPr>
              <a:defRPr/>
            </a:lvl2pPr>
            <a:lvl4pPr marL="252000">
              <a:defRPr/>
            </a:lvl4pPr>
            <a:lvl5pPr marL="252000">
              <a:defRPr/>
            </a:lvl5pPr>
          </a:lstStyle>
          <a:p>
            <a:pPr lvl="0"/>
            <a:r>
              <a:rPr lang="de-DE" noProof="0" dirty="0"/>
              <a:t>Platzhalter Subheadline </a:t>
            </a:r>
            <a:r>
              <a:rPr lang="en-GB" dirty="0">
                <a:latin typeface="+mj-lt"/>
              </a:rPr>
              <a:t>VW Head Office Bold 18pt</a:t>
            </a:r>
            <a:r>
              <a:rPr lang="en-GB" b="1" dirty="0">
                <a:latin typeface="+mj-lt"/>
              </a:rPr>
              <a:t> </a:t>
            </a:r>
            <a:endParaRPr lang="de-DE" noProof="0" dirty="0"/>
          </a:p>
          <a:p>
            <a:pPr lvl="1"/>
            <a:r>
              <a:rPr lang="de-DE" dirty="0"/>
              <a:t>Zweite Ebene </a:t>
            </a:r>
            <a:r>
              <a:rPr lang="en-GB" dirty="0"/>
              <a:t>(VW Text Office, 18 pt)</a:t>
            </a:r>
            <a:endParaRPr lang="de-DE" dirty="0"/>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43559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Zwei Bilder und Bullets">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9525EAE-C26C-4A66-9F38-94E8B71BC779}"/>
              </a:ext>
            </a:extLst>
          </p:cNvPr>
          <p:cNvGraphicFramePr>
            <a:graphicFrameLocks noChangeAspect="1"/>
          </p:cNvGraphicFramePr>
          <p:nvPr userDrawn="1">
            <p:custDataLst>
              <p:tags r:id="rId1"/>
            </p:custDataLst>
            <p:extLst>
              <p:ext uri="{D42A27DB-BD31-4B8C-83A1-F6EECF244321}">
                <p14:modId xmlns:p14="http://schemas.microsoft.com/office/powerpoint/2010/main" val="1973624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19525EAE-C26C-4A66-9F38-94E8B71BC77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FFEAA369-5E34-43AB-B74B-B1CD17475BE6}"/>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13" name="Textplatzhalter 7">
            <a:extLst>
              <a:ext uri="{FF2B5EF4-FFF2-40B4-BE49-F238E27FC236}">
                <a16:creationId xmlns:a16="http://schemas.microsoft.com/office/drawing/2014/main" id="{B365DD1F-E103-4D8F-81A3-7E80E5BAAF27}"/>
              </a:ext>
            </a:extLst>
          </p:cNvPr>
          <p:cNvSpPr>
            <a:spLocks noGrp="1"/>
          </p:cNvSpPr>
          <p:nvPr>
            <p:ph type="body" sz="quarter" idx="23"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(VW Text Office, 26 </a:t>
            </a:r>
            <a:r>
              <a:rPr lang="en-US" noProof="0" dirty="0" err="1"/>
              <a:t>pt</a:t>
            </a:r>
            <a:r>
              <a:rPr lang="en-US" noProof="0" dirty="0"/>
              <a:t>)</a:t>
            </a:r>
          </a:p>
        </p:txBody>
      </p:sp>
      <p:sp>
        <p:nvSpPr>
          <p:cNvPr id="2" name="Titel 1"/>
          <p:cNvSpPr>
            <a:spLocks noGrp="1"/>
          </p:cNvSpPr>
          <p:nvPr>
            <p:ph type="title" hasCustomPrompt="1"/>
          </p:nvPr>
        </p:nvSpPr>
        <p:spPr bwMode="gray"/>
        <p:txBody>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11" name="Bildplatzhalter 3"/>
          <p:cNvSpPr>
            <a:spLocks noGrp="1"/>
          </p:cNvSpPr>
          <p:nvPr>
            <p:ph type="pic" sz="quarter" idx="18" hasCustomPrompt="1"/>
          </p:nvPr>
        </p:nvSpPr>
        <p:spPr bwMode="gray">
          <a:xfrm>
            <a:off x="479425" y="1486800"/>
            <a:ext cx="5508000" cy="2737486"/>
          </a:xfrm>
          <a:pattFill prst="wdUpDiag">
            <a:fgClr>
              <a:schemeClr val="accent6"/>
            </a:fgClr>
            <a:bgClr>
              <a:schemeClr val="accent6">
                <a:lumMod val="20000"/>
                <a:lumOff val="80000"/>
              </a:schemeClr>
            </a:bgClr>
          </a:pattFill>
        </p:spPr>
        <p:txBody>
          <a:bodyPr vert="horz" wrap="square" lIns="0" tIns="612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12" name="Bildplatzhalter 3"/>
          <p:cNvSpPr>
            <a:spLocks noGrp="1"/>
          </p:cNvSpPr>
          <p:nvPr>
            <p:ph type="pic" sz="quarter" idx="19" hasCustomPrompt="1"/>
          </p:nvPr>
        </p:nvSpPr>
        <p:spPr bwMode="gray">
          <a:xfrm>
            <a:off x="6203950" y="1486800"/>
            <a:ext cx="5508625" cy="2737486"/>
          </a:xfrm>
          <a:pattFill prst="wdUpDiag">
            <a:fgClr>
              <a:schemeClr val="accent6"/>
            </a:fgClr>
            <a:bgClr>
              <a:schemeClr val="accent6">
                <a:lumMod val="20000"/>
                <a:lumOff val="80000"/>
              </a:schemeClr>
            </a:bgClr>
          </a:pattFill>
        </p:spPr>
        <p:txBody>
          <a:bodyPr vert="horz" wrap="square" lIns="0" tIns="612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3" name="Fußzeilenplatzhalter 2">
            <a:extLst>
              <a:ext uri="{FF2B5EF4-FFF2-40B4-BE49-F238E27FC236}">
                <a16:creationId xmlns:a16="http://schemas.microsoft.com/office/drawing/2014/main" id="{6A6925FD-1D02-4673-B015-E36AC91B0D20}"/>
              </a:ext>
            </a:extLst>
          </p:cNvPr>
          <p:cNvSpPr>
            <a:spLocks noGrp="1"/>
          </p:cNvSpPr>
          <p:nvPr>
            <p:ph type="ftr" sz="quarter" idx="20"/>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4" name="Foliennummernplatzhalter 3">
            <a:extLst>
              <a:ext uri="{FF2B5EF4-FFF2-40B4-BE49-F238E27FC236}">
                <a16:creationId xmlns:a16="http://schemas.microsoft.com/office/drawing/2014/main" id="{E82B971F-4CF5-4893-9C89-D3BFDF94463E}"/>
              </a:ext>
            </a:extLst>
          </p:cNvPr>
          <p:cNvSpPr>
            <a:spLocks noGrp="1"/>
          </p:cNvSpPr>
          <p:nvPr>
            <p:ph type="sldNum" sz="quarter" idx="21"/>
          </p:nvPr>
        </p:nvSpPr>
        <p:spPr bwMode="gray"/>
        <p:txBody>
          <a:bodyPr/>
          <a:lstStyle/>
          <a:p>
            <a:r>
              <a:rPr lang="de-DE" noProof="0"/>
              <a:t>Seite </a:t>
            </a:r>
            <a:fld id="{D9249B2F-9173-48D3-A5BC-90A6758C671B}" type="slidenum">
              <a:rPr lang="de-DE" noProof="0" smtClean="0"/>
              <a:pPr/>
              <a:t>‹#›</a:t>
            </a:fld>
            <a:endParaRPr lang="de-DE" noProof="0"/>
          </a:p>
        </p:txBody>
      </p:sp>
      <p:sp>
        <p:nvSpPr>
          <p:cNvPr id="10" name="Textplatzhalter 6">
            <a:extLst>
              <a:ext uri="{FF2B5EF4-FFF2-40B4-BE49-F238E27FC236}">
                <a16:creationId xmlns:a16="http://schemas.microsoft.com/office/drawing/2014/main" id="{C5932EDF-8463-4A4F-B073-ED3490C1F03C}"/>
              </a:ext>
            </a:extLst>
          </p:cNvPr>
          <p:cNvSpPr>
            <a:spLocks noGrp="1"/>
          </p:cNvSpPr>
          <p:nvPr>
            <p:ph type="body" sz="quarter" idx="22" hasCustomPrompt="1"/>
          </p:nvPr>
        </p:nvSpPr>
        <p:spPr bwMode="gray">
          <a:xfrm>
            <a:off x="6204575" y="4389108"/>
            <a:ext cx="5508000" cy="1668792"/>
          </a:xfrm>
        </p:spPr>
        <p:txBody>
          <a:bodyPr/>
          <a:lstStyle>
            <a:lvl1pPr marL="252000" indent="-252000">
              <a:spcBef>
                <a:spcPts val="400"/>
              </a:spcBef>
              <a:buFont typeface="VW Text Office" panose="020B0503040200000003" pitchFamily="34" charset="0"/>
              <a:buChar char="–"/>
              <a:defRPr sz="1800">
                <a:latin typeface="+mn-lt"/>
              </a:defRPr>
            </a:lvl1pPr>
            <a:lvl2pPr marL="252000" indent="-252000">
              <a:spcBef>
                <a:spcPts val="400"/>
              </a:spcBef>
              <a:buFont typeface="VW Text Office" panose="020B0503040200000003" pitchFamily="34" charset="0"/>
              <a:buChar char="–"/>
              <a:defRPr sz="1800">
                <a:latin typeface="+mn-lt"/>
              </a:defRPr>
            </a:lvl2pPr>
            <a:lvl3pPr marL="0" indent="0">
              <a:spcBef>
                <a:spcPts val="400"/>
              </a:spcBef>
              <a:buFont typeface="VW Text Office" panose="020B0503040200000003" pitchFamily="34" charset="0"/>
              <a:buNone/>
              <a:defRPr sz="1800">
                <a:latin typeface="+mn-lt"/>
              </a:defRPr>
            </a:lvl3pPr>
            <a:lvl4pPr marL="252000" indent="-252000">
              <a:spcBef>
                <a:spcPts val="400"/>
              </a:spcBef>
              <a:buFont typeface="VW Text Office" panose="020B0503040200000003" pitchFamily="34" charset="0"/>
              <a:buChar char="–"/>
              <a:defRPr sz="1800">
                <a:latin typeface="+mn-lt"/>
              </a:defRPr>
            </a:lvl4pPr>
          </a:lstStyle>
          <a:p>
            <a:pPr lvl="0"/>
            <a:r>
              <a:rPr lang="de-DE" noProof="0" dirty="0"/>
              <a:t>Erste Ebene</a:t>
            </a:r>
          </a:p>
          <a:p>
            <a:pPr lvl="0"/>
            <a:r>
              <a:rPr lang="de-DE" noProof="0" dirty="0"/>
              <a:t>Erste Ebene</a:t>
            </a:r>
          </a:p>
          <a:p>
            <a:pPr lvl="0"/>
            <a:r>
              <a:rPr lang="de-DE" noProof="0" dirty="0"/>
              <a:t>Erste Ebene</a:t>
            </a:r>
          </a:p>
          <a:p>
            <a:pPr lvl="0"/>
            <a:r>
              <a:rPr lang="de-DE" noProof="0" dirty="0"/>
              <a:t>Erste Ebene</a:t>
            </a:r>
          </a:p>
          <a:p>
            <a:pPr lvl="0"/>
            <a:r>
              <a:rPr lang="de-DE" noProof="0" dirty="0"/>
              <a:t>Erste Ebene</a:t>
            </a:r>
          </a:p>
          <a:p>
            <a:pPr lvl="2"/>
            <a:endParaRPr lang="de-DE" noProof="0" dirty="0"/>
          </a:p>
        </p:txBody>
      </p:sp>
      <p:sp>
        <p:nvSpPr>
          <p:cNvPr id="8" name="Textplatzhalter 7">
            <a:extLst>
              <a:ext uri="{FF2B5EF4-FFF2-40B4-BE49-F238E27FC236}">
                <a16:creationId xmlns:a16="http://schemas.microsoft.com/office/drawing/2014/main" id="{2A473EFB-8D1C-4E5C-9D2C-674906FE5E71}"/>
              </a:ext>
            </a:extLst>
          </p:cNvPr>
          <p:cNvSpPr>
            <a:spLocks noGrp="1"/>
          </p:cNvSpPr>
          <p:nvPr>
            <p:ph type="body" sz="quarter" idx="24" hasCustomPrompt="1"/>
          </p:nvPr>
        </p:nvSpPr>
        <p:spPr>
          <a:xfrm>
            <a:off x="479424" y="4389109"/>
            <a:ext cx="5508626" cy="1668792"/>
          </a:xfrm>
        </p:spPr>
        <p:txBody>
          <a:bodyPr>
            <a:noAutofit/>
          </a:bodyPr>
          <a:lstStyle>
            <a:lvl1pPr marL="252000" indent="-252000">
              <a:spcBef>
                <a:spcPts val="400"/>
              </a:spcBef>
              <a:buFont typeface="Symbol" panose="05050102010706020507" pitchFamily="18" charset="2"/>
              <a:buChar char="-"/>
              <a:defRPr/>
            </a:lvl1pPr>
            <a:lvl2pPr marL="252000" indent="-252000">
              <a:spcBef>
                <a:spcPts val="400"/>
              </a:spcBef>
              <a:buFont typeface="Symbol" panose="05050102010706020507" pitchFamily="18" charset="2"/>
              <a:buChar char="-"/>
              <a:defRPr/>
            </a:lvl2pPr>
            <a:lvl3pPr marL="252000" indent="-252000">
              <a:spcBef>
                <a:spcPts val="400"/>
              </a:spcBef>
              <a:defRPr/>
            </a:lvl3pPr>
            <a:lvl4pPr marL="252000" indent="-252000">
              <a:spcBef>
                <a:spcPts val="400"/>
              </a:spcBef>
              <a:defRPr/>
            </a:lvl4pPr>
            <a:lvl5pPr marL="252000" indent="-252000">
              <a:spcBef>
                <a:spcPts val="400"/>
              </a:spcBef>
              <a:defRPr/>
            </a:lvl5pPr>
          </a:lstStyle>
          <a:p>
            <a:pPr lvl="0"/>
            <a:r>
              <a:rPr lang="de-DE" dirty="0"/>
              <a:t>Erste Ebene (VW Text Office, 18 pt)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56134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rei Bilder und Bullets">
    <p:bg bwMode="gray">
      <p:bgRef idx="1001">
        <a:schemeClr val="bg1"/>
      </p:bgRef>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352E5FD6-8629-4E5E-9082-A85839322187}"/>
              </a:ext>
            </a:extLst>
          </p:cNvPr>
          <p:cNvGraphicFramePr>
            <a:graphicFrameLocks noChangeAspect="1"/>
          </p:cNvGraphicFramePr>
          <p:nvPr userDrawn="1">
            <p:custDataLst>
              <p:tags r:id="rId1"/>
            </p:custDataLst>
            <p:extLst>
              <p:ext uri="{D42A27DB-BD31-4B8C-83A1-F6EECF244321}">
                <p14:modId xmlns:p14="http://schemas.microsoft.com/office/powerpoint/2010/main" val="1546806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4" name="Objekt 3" hidden="1">
                        <a:extLst>
                          <a:ext uri="{FF2B5EF4-FFF2-40B4-BE49-F238E27FC236}">
                            <a16:creationId xmlns:a16="http://schemas.microsoft.com/office/drawing/2014/main" id="{352E5FD6-8629-4E5E-9082-A858393221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C5616770-D3B7-4783-AED4-2194F08FB8D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16" name="Textplatzhalter 7">
            <a:extLst>
              <a:ext uri="{FF2B5EF4-FFF2-40B4-BE49-F238E27FC236}">
                <a16:creationId xmlns:a16="http://schemas.microsoft.com/office/drawing/2014/main" id="{CF1180AD-4747-4BD8-B429-434156C14494}"/>
              </a:ext>
            </a:extLst>
          </p:cNvPr>
          <p:cNvSpPr>
            <a:spLocks noGrp="1"/>
          </p:cNvSpPr>
          <p:nvPr>
            <p:ph type="body" sz="quarter" idx="18"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(VW Text Office, 26 </a:t>
            </a:r>
            <a:r>
              <a:rPr lang="en-US" noProof="0" dirty="0" err="1"/>
              <a:t>pt</a:t>
            </a:r>
            <a:r>
              <a:rPr lang="en-US" noProof="0" dirty="0"/>
              <a:t>)</a:t>
            </a:r>
          </a:p>
        </p:txBody>
      </p:sp>
      <p:sp>
        <p:nvSpPr>
          <p:cNvPr id="2" name="Titel 1"/>
          <p:cNvSpPr>
            <a:spLocks noGrp="1"/>
          </p:cNvSpPr>
          <p:nvPr>
            <p:ph type="title" hasCustomPrompt="1"/>
          </p:nvPr>
        </p:nvSpPr>
        <p:spPr bwMode="gray"/>
        <p:txBody>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13" name="Bildplatzhalter 3"/>
          <p:cNvSpPr>
            <a:spLocks noGrp="1"/>
          </p:cNvSpPr>
          <p:nvPr>
            <p:ph type="pic" sz="quarter" idx="20" hasCustomPrompt="1"/>
          </p:nvPr>
        </p:nvSpPr>
        <p:spPr bwMode="gray">
          <a:xfrm>
            <a:off x="479425" y="1486800"/>
            <a:ext cx="3616720" cy="2736738"/>
          </a:xfrm>
          <a:pattFill prst="wdUpDiag">
            <a:fgClr>
              <a:schemeClr val="accent6"/>
            </a:fgClr>
            <a:bgClr>
              <a:schemeClr val="accent6">
                <a:lumMod val="20000"/>
                <a:lumOff val="80000"/>
              </a:schemeClr>
            </a:bgClr>
          </a:pattFill>
        </p:spPr>
        <p:txBody>
          <a:bodyPr vert="horz" wrap="square" lIns="0" tIns="360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14" name="Bildplatzhalter 3"/>
          <p:cNvSpPr>
            <a:spLocks noGrp="1"/>
          </p:cNvSpPr>
          <p:nvPr>
            <p:ph type="pic" sz="quarter" idx="21" hasCustomPrompt="1"/>
          </p:nvPr>
        </p:nvSpPr>
        <p:spPr bwMode="gray">
          <a:xfrm>
            <a:off x="4286021" y="1486800"/>
            <a:ext cx="3616720" cy="2736738"/>
          </a:xfrm>
          <a:pattFill prst="wdUpDiag">
            <a:fgClr>
              <a:schemeClr val="accent6"/>
            </a:fgClr>
            <a:bgClr>
              <a:schemeClr val="accent6">
                <a:lumMod val="20000"/>
                <a:lumOff val="80000"/>
              </a:schemeClr>
            </a:bgClr>
          </a:pattFill>
        </p:spPr>
        <p:txBody>
          <a:bodyPr vert="horz" wrap="square" lIns="0" tIns="360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15" name="Bildplatzhalter 3"/>
          <p:cNvSpPr>
            <a:spLocks noGrp="1"/>
          </p:cNvSpPr>
          <p:nvPr>
            <p:ph type="pic" sz="quarter" idx="22" hasCustomPrompt="1"/>
          </p:nvPr>
        </p:nvSpPr>
        <p:spPr bwMode="gray">
          <a:xfrm>
            <a:off x="8098470" y="1486800"/>
            <a:ext cx="3618000" cy="2736738"/>
          </a:xfrm>
          <a:pattFill prst="wdUpDiag">
            <a:fgClr>
              <a:schemeClr val="accent6"/>
            </a:fgClr>
            <a:bgClr>
              <a:schemeClr val="accent6">
                <a:lumMod val="20000"/>
                <a:lumOff val="80000"/>
              </a:schemeClr>
            </a:bgClr>
          </a:pattFill>
        </p:spPr>
        <p:txBody>
          <a:bodyPr vert="horz" wrap="square" lIns="0" tIns="360000" rIns="0" bIns="0" rtlCol="0">
            <a:noAutofit/>
          </a:bodyPr>
          <a:lstStyle>
            <a:lvl1pPr algn="ctr">
              <a:defRPr lang="en-US" dirty="0">
                <a:latin typeface="+mj-lt"/>
              </a:defRPr>
            </a:lvl1pPr>
          </a:lstStyle>
          <a:p>
            <a:pPr lvl="0" algn="ctr"/>
            <a:r>
              <a:rPr lang="de-DE" noProof="0" dirty="0"/>
              <a:t>Um ein Bild einzufügen, klicken Sie bitte auf das Platzhalter-Symbol.</a:t>
            </a:r>
          </a:p>
        </p:txBody>
      </p:sp>
      <p:sp>
        <p:nvSpPr>
          <p:cNvPr id="7" name="Fußzeilenplatzhalter 6">
            <a:extLst>
              <a:ext uri="{FF2B5EF4-FFF2-40B4-BE49-F238E27FC236}">
                <a16:creationId xmlns:a16="http://schemas.microsoft.com/office/drawing/2014/main" id="{B4597746-4CFC-4AD5-A9BC-19E64941D866}"/>
              </a:ext>
            </a:extLst>
          </p:cNvPr>
          <p:cNvSpPr>
            <a:spLocks noGrp="1"/>
          </p:cNvSpPr>
          <p:nvPr>
            <p:ph type="ftr" sz="quarter" idx="23"/>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9" name="Foliennummernplatzhalter 8">
            <a:extLst>
              <a:ext uri="{FF2B5EF4-FFF2-40B4-BE49-F238E27FC236}">
                <a16:creationId xmlns:a16="http://schemas.microsoft.com/office/drawing/2014/main" id="{A9EE4FCD-AFA3-4CE3-A67B-5E1889645577}"/>
              </a:ext>
            </a:extLst>
          </p:cNvPr>
          <p:cNvSpPr>
            <a:spLocks noGrp="1"/>
          </p:cNvSpPr>
          <p:nvPr>
            <p:ph type="sldNum" sz="quarter" idx="24"/>
          </p:nvPr>
        </p:nvSpPr>
        <p:spPr bwMode="gray"/>
        <p:txBody>
          <a:bodyPr/>
          <a:lstStyle/>
          <a:p>
            <a:r>
              <a:rPr lang="de-DE" noProof="0"/>
              <a:t>Seite </a:t>
            </a:r>
            <a:fld id="{D9249B2F-9173-48D3-A5BC-90A6758C671B}" type="slidenum">
              <a:rPr lang="de-DE" noProof="0" smtClean="0"/>
              <a:pPr/>
              <a:t>‹#›</a:t>
            </a:fld>
            <a:endParaRPr lang="de-DE" noProof="0"/>
          </a:p>
        </p:txBody>
      </p:sp>
      <p:sp>
        <p:nvSpPr>
          <p:cNvPr id="18" name="Textplatzhalter 6">
            <a:extLst>
              <a:ext uri="{FF2B5EF4-FFF2-40B4-BE49-F238E27FC236}">
                <a16:creationId xmlns:a16="http://schemas.microsoft.com/office/drawing/2014/main" id="{DAF48C35-A1AE-4084-A511-7E133A688B9D}"/>
              </a:ext>
            </a:extLst>
          </p:cNvPr>
          <p:cNvSpPr>
            <a:spLocks noGrp="1"/>
          </p:cNvSpPr>
          <p:nvPr>
            <p:ph type="body" sz="quarter" idx="27" hasCustomPrompt="1"/>
          </p:nvPr>
        </p:nvSpPr>
        <p:spPr bwMode="gray">
          <a:xfrm>
            <a:off x="4286021" y="4389108"/>
            <a:ext cx="3616720" cy="1668792"/>
          </a:xfrm>
        </p:spPr>
        <p:txBody>
          <a:bodyPr/>
          <a:lstStyle>
            <a:lvl1pPr marL="252000" indent="-252000">
              <a:spcBef>
                <a:spcPts val="400"/>
              </a:spcBef>
              <a:buFont typeface="VW Text Office" panose="020B0503040200000003" pitchFamily="34" charset="0"/>
              <a:buChar char="–"/>
              <a:defRPr sz="1800">
                <a:latin typeface="+mn-lt"/>
              </a:defRPr>
            </a:lvl1pPr>
            <a:lvl2pPr marL="252000" indent="-252000">
              <a:spcBef>
                <a:spcPts val="400"/>
              </a:spcBef>
              <a:buFont typeface="VW Text Office" panose="020B0503040200000003" pitchFamily="34" charset="0"/>
              <a:buChar char="–"/>
              <a:defRPr sz="1800">
                <a:latin typeface="+mn-lt"/>
              </a:defRPr>
            </a:lvl2pPr>
            <a:lvl3pPr marL="0" indent="0">
              <a:spcBef>
                <a:spcPts val="400"/>
              </a:spcBef>
              <a:buFont typeface="VW Text Office" panose="020B0503040200000003" pitchFamily="34" charset="0"/>
              <a:buNone/>
              <a:defRPr sz="1800">
                <a:latin typeface="+mn-lt"/>
              </a:defRPr>
            </a:lvl3pPr>
            <a:lvl4pPr marL="252000" indent="-252000">
              <a:spcBef>
                <a:spcPts val="400"/>
              </a:spcBef>
              <a:buFont typeface="VW Text Office" panose="020B0503040200000003" pitchFamily="34" charset="0"/>
              <a:buChar char="–"/>
              <a:defRPr sz="1800">
                <a:latin typeface="+mn-lt"/>
              </a:defRPr>
            </a:lvl4pPr>
          </a:lstStyle>
          <a:p>
            <a:pPr lvl="0"/>
            <a:r>
              <a:rPr lang="de-DE" noProof="0"/>
              <a:t>Erste Ebene</a:t>
            </a:r>
          </a:p>
          <a:p>
            <a:pPr lvl="0"/>
            <a:r>
              <a:rPr lang="de-DE" noProof="0"/>
              <a:t>Erste Ebene</a:t>
            </a:r>
          </a:p>
          <a:p>
            <a:pPr lvl="0"/>
            <a:r>
              <a:rPr lang="de-DE" noProof="0"/>
              <a:t>Erste Ebene</a:t>
            </a:r>
          </a:p>
          <a:p>
            <a:pPr lvl="0"/>
            <a:r>
              <a:rPr lang="de-DE" noProof="0"/>
              <a:t>Erste Ebene</a:t>
            </a:r>
          </a:p>
          <a:p>
            <a:pPr lvl="0"/>
            <a:r>
              <a:rPr lang="de-DE" noProof="0"/>
              <a:t>Erste Ebene</a:t>
            </a:r>
          </a:p>
        </p:txBody>
      </p:sp>
      <p:sp>
        <p:nvSpPr>
          <p:cNvPr id="21" name="Textplatzhalter 6">
            <a:extLst>
              <a:ext uri="{FF2B5EF4-FFF2-40B4-BE49-F238E27FC236}">
                <a16:creationId xmlns:a16="http://schemas.microsoft.com/office/drawing/2014/main" id="{9B1CFAFA-008F-4583-A31B-2D0CFC378FEF}"/>
              </a:ext>
            </a:extLst>
          </p:cNvPr>
          <p:cNvSpPr>
            <a:spLocks noGrp="1"/>
          </p:cNvSpPr>
          <p:nvPr>
            <p:ph type="body" sz="quarter" idx="28" hasCustomPrompt="1"/>
          </p:nvPr>
        </p:nvSpPr>
        <p:spPr bwMode="gray">
          <a:xfrm>
            <a:off x="8099750" y="4389108"/>
            <a:ext cx="3616720" cy="1668792"/>
          </a:xfrm>
        </p:spPr>
        <p:txBody>
          <a:bodyPr/>
          <a:lstStyle>
            <a:lvl1pPr marL="252000" indent="-252000">
              <a:spcBef>
                <a:spcPts val="400"/>
              </a:spcBef>
              <a:buFont typeface="VW Text Office" panose="020B0503040200000003" pitchFamily="34" charset="0"/>
              <a:buChar char="–"/>
              <a:defRPr sz="1800">
                <a:latin typeface="+mn-lt"/>
              </a:defRPr>
            </a:lvl1pPr>
            <a:lvl2pPr marL="252000" indent="-252000">
              <a:spcBef>
                <a:spcPts val="400"/>
              </a:spcBef>
              <a:buFont typeface="VW Text Office" panose="020B0503040200000003" pitchFamily="34" charset="0"/>
              <a:buChar char="–"/>
              <a:defRPr sz="1800">
                <a:latin typeface="+mn-lt"/>
              </a:defRPr>
            </a:lvl2pPr>
            <a:lvl3pPr marL="0" indent="0">
              <a:spcBef>
                <a:spcPts val="400"/>
              </a:spcBef>
              <a:buFont typeface="VW Text Office" panose="020B0503040200000003" pitchFamily="34" charset="0"/>
              <a:buNone/>
              <a:defRPr sz="1800">
                <a:latin typeface="+mn-lt"/>
              </a:defRPr>
            </a:lvl3pPr>
            <a:lvl4pPr marL="252000" indent="-252000">
              <a:spcBef>
                <a:spcPts val="400"/>
              </a:spcBef>
              <a:buFont typeface="VW Text Office" panose="020B0503040200000003" pitchFamily="34" charset="0"/>
              <a:buChar char="–"/>
              <a:defRPr sz="1800">
                <a:latin typeface="+mn-lt"/>
              </a:defRPr>
            </a:lvl4pPr>
          </a:lstStyle>
          <a:p>
            <a:pPr lvl="0"/>
            <a:r>
              <a:rPr lang="de-DE" noProof="0"/>
              <a:t>Erste Ebene</a:t>
            </a:r>
          </a:p>
          <a:p>
            <a:pPr lvl="0"/>
            <a:r>
              <a:rPr lang="de-DE" noProof="0"/>
              <a:t>Erste Ebene</a:t>
            </a:r>
          </a:p>
          <a:p>
            <a:pPr lvl="0"/>
            <a:r>
              <a:rPr lang="de-DE" noProof="0"/>
              <a:t>Erste Ebene</a:t>
            </a:r>
          </a:p>
          <a:p>
            <a:pPr lvl="0"/>
            <a:r>
              <a:rPr lang="de-DE" noProof="0"/>
              <a:t>Erste Ebene</a:t>
            </a:r>
          </a:p>
          <a:p>
            <a:pPr lvl="0"/>
            <a:r>
              <a:rPr lang="de-DE" noProof="0"/>
              <a:t>Erste Ebene</a:t>
            </a:r>
          </a:p>
        </p:txBody>
      </p:sp>
      <p:sp>
        <p:nvSpPr>
          <p:cNvPr id="19" name="Textplatzhalter 7">
            <a:extLst>
              <a:ext uri="{FF2B5EF4-FFF2-40B4-BE49-F238E27FC236}">
                <a16:creationId xmlns:a16="http://schemas.microsoft.com/office/drawing/2014/main" id="{DEFE1385-60CF-4BE8-AF4E-3D7EC10BDE29}"/>
              </a:ext>
            </a:extLst>
          </p:cNvPr>
          <p:cNvSpPr>
            <a:spLocks noGrp="1"/>
          </p:cNvSpPr>
          <p:nvPr>
            <p:ph type="body" sz="quarter" idx="29" hasCustomPrompt="1"/>
          </p:nvPr>
        </p:nvSpPr>
        <p:spPr>
          <a:xfrm>
            <a:off x="479424" y="4389109"/>
            <a:ext cx="3616721" cy="1668792"/>
          </a:xfrm>
        </p:spPr>
        <p:txBody>
          <a:bodyPr>
            <a:noAutofit/>
          </a:bodyPr>
          <a:lstStyle>
            <a:lvl1pPr marL="252000" indent="-252000">
              <a:spcBef>
                <a:spcPts val="400"/>
              </a:spcBef>
              <a:buFont typeface="Symbol" panose="05050102010706020507" pitchFamily="18" charset="2"/>
              <a:buChar char="-"/>
              <a:defRPr/>
            </a:lvl1pPr>
            <a:lvl2pPr marL="252000" indent="-252000">
              <a:spcBef>
                <a:spcPts val="400"/>
              </a:spcBef>
              <a:buFont typeface="Symbol" panose="05050102010706020507" pitchFamily="18" charset="2"/>
              <a:buChar char="-"/>
              <a:defRPr/>
            </a:lvl2pPr>
            <a:lvl3pPr marL="252000" indent="-252000">
              <a:spcBef>
                <a:spcPts val="400"/>
              </a:spcBef>
              <a:defRPr/>
            </a:lvl3pPr>
            <a:lvl4pPr marL="252000" indent="-252000">
              <a:spcBef>
                <a:spcPts val="400"/>
              </a:spcBef>
              <a:defRPr/>
            </a:lvl4pPr>
            <a:lvl5pPr marL="252000" indent="-252000">
              <a:spcBef>
                <a:spcPts val="400"/>
              </a:spcBef>
              <a:defRPr/>
            </a:lvl5pPr>
          </a:lstStyle>
          <a:p>
            <a:pPr lvl="0"/>
            <a:r>
              <a:rPr lang="de-DE" dirty="0"/>
              <a:t>Erste Ebene (VW Text Office, 18 pt)</a:t>
            </a:r>
          </a:p>
          <a:p>
            <a:pPr lvl="1"/>
            <a:r>
              <a:rPr lang="de-DE" dirty="0"/>
              <a:t>Erste Ebene</a:t>
            </a:r>
          </a:p>
          <a:p>
            <a:pPr lvl="2"/>
            <a:r>
              <a:rPr lang="de-DE" dirty="0"/>
              <a:t>Erste Ebene</a:t>
            </a:r>
          </a:p>
          <a:p>
            <a:pPr lvl="3"/>
            <a:r>
              <a:rPr lang="de-DE" dirty="0"/>
              <a:t>Erste Ebene</a:t>
            </a:r>
          </a:p>
          <a:p>
            <a:pPr lvl="4"/>
            <a:r>
              <a:rPr lang="de-DE" dirty="0"/>
              <a:t>Erste Ebene</a:t>
            </a:r>
          </a:p>
        </p:txBody>
      </p:sp>
    </p:spTree>
    <p:extLst>
      <p:ext uri="{BB962C8B-B14F-4D97-AF65-F5344CB8AC3E}">
        <p14:creationId xmlns:p14="http://schemas.microsoft.com/office/powerpoint/2010/main" val="3478576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und Diagramm">
    <p:bg bwMode="gray">
      <p:bgRef idx="1001">
        <a:schemeClr val="bg1"/>
      </p:bgRef>
    </p:b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9598C81-C499-4E66-9C1F-31A1B8E0C0FE}"/>
              </a:ext>
            </a:extLst>
          </p:cNvPr>
          <p:cNvGraphicFramePr>
            <a:graphicFrameLocks noChangeAspect="1"/>
          </p:cNvGraphicFramePr>
          <p:nvPr userDrawn="1">
            <p:custDataLst>
              <p:tags r:id="rId1"/>
            </p:custDataLst>
            <p:extLst>
              <p:ext uri="{D42A27DB-BD31-4B8C-83A1-F6EECF244321}">
                <p14:modId xmlns:p14="http://schemas.microsoft.com/office/powerpoint/2010/main" val="3467598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6" name="Objekt 5" hidden="1">
                        <a:extLst>
                          <a:ext uri="{FF2B5EF4-FFF2-40B4-BE49-F238E27FC236}">
                            <a16:creationId xmlns:a16="http://schemas.microsoft.com/office/drawing/2014/main" id="{79598C81-C499-4E66-9C1F-31A1B8E0C0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9F4F20C6-B8F2-460A-B37B-DC849180103F}"/>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US"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11" name="Textplatzhalter 7">
            <a:extLst>
              <a:ext uri="{FF2B5EF4-FFF2-40B4-BE49-F238E27FC236}">
                <a16:creationId xmlns:a16="http://schemas.microsoft.com/office/drawing/2014/main" id="{C87FD146-0C97-47F2-8F72-DB128B20BF43}"/>
              </a:ext>
            </a:extLst>
          </p:cNvPr>
          <p:cNvSpPr>
            <a:spLocks noGrp="1"/>
          </p:cNvSpPr>
          <p:nvPr>
            <p:ph type="body" sz="quarter" idx="20" hasCustomPrompt="1"/>
          </p:nvPr>
        </p:nvSpPr>
        <p:spPr>
          <a:xfrm>
            <a:off x="479425" y="669698"/>
            <a:ext cx="11233150" cy="360099"/>
          </a:xfrm>
        </p:spPr>
        <p:txBody>
          <a:bodyPr>
            <a:spAutoFit/>
          </a:bodyPr>
          <a:lstStyle>
            <a:lvl1pPr marL="0" indent="0">
              <a:lnSpc>
                <a:spcPct val="90000"/>
              </a:lnSpc>
              <a:spcBef>
                <a:spcPts val="0"/>
              </a:spcBef>
              <a:buFont typeface="Arial" panose="020B0604020202020204" pitchFamily="34" charset="0"/>
              <a:buNone/>
              <a:defRPr sz="2600" spc="10" baseline="0">
                <a:latin typeface="+mn-lt"/>
              </a:defRPr>
            </a:lvl1pPr>
            <a:lvl2pPr marL="0" indent="0">
              <a:spcBef>
                <a:spcPts val="0"/>
              </a:spcBef>
              <a:buFont typeface="Arial" panose="020B0604020202020204" pitchFamily="34" charset="0"/>
              <a:buNone/>
              <a:defRPr sz="2600">
                <a:latin typeface="+mn-lt"/>
              </a:defRPr>
            </a:lvl2pPr>
            <a:lvl3pPr marL="0" indent="0">
              <a:spcBef>
                <a:spcPts val="0"/>
              </a:spcBef>
              <a:buNone/>
              <a:defRPr sz="2600">
                <a:latin typeface="+mn-lt"/>
              </a:defRPr>
            </a:lvl3pPr>
            <a:lvl4pPr marL="0" indent="0">
              <a:spcBef>
                <a:spcPts val="0"/>
              </a:spcBef>
              <a:buNone/>
              <a:defRPr sz="2600">
                <a:latin typeface="+mn-lt"/>
              </a:defRPr>
            </a:lvl4pPr>
            <a:lvl5pPr marL="0" indent="0">
              <a:spcBef>
                <a:spcPts val="0"/>
              </a:spcBef>
              <a:buNone/>
              <a:defRPr sz="2600">
                <a:latin typeface="+mn-lt"/>
              </a:defRPr>
            </a:lvl5pPr>
          </a:lstStyle>
          <a:p>
            <a:pPr lvl="0"/>
            <a:r>
              <a:rPr lang="en-US" noProof="0" dirty="0"/>
              <a:t>Subline (VW Text Office, 26 </a:t>
            </a:r>
            <a:r>
              <a:rPr lang="en-US" noProof="0" dirty="0" err="1"/>
              <a:t>pt</a:t>
            </a:r>
            <a:r>
              <a:rPr lang="en-US" noProof="0" dirty="0"/>
              <a:t>)</a:t>
            </a:r>
          </a:p>
        </p:txBody>
      </p:sp>
      <p:sp>
        <p:nvSpPr>
          <p:cNvPr id="2" name="Titel 1"/>
          <p:cNvSpPr>
            <a:spLocks noGrp="1"/>
          </p:cNvSpPr>
          <p:nvPr>
            <p:ph type="title" hasCustomPrompt="1"/>
          </p:nvPr>
        </p:nvSpPr>
        <p:spPr bwMode="gray">
          <a:xfrm>
            <a:off x="479425" y="309600"/>
            <a:ext cx="11233150" cy="360099"/>
          </a:xfrm>
        </p:spPr>
        <p:txBody>
          <a:bodyPr>
            <a:spAutoFit/>
          </a:bodyPr>
          <a:lstStyle>
            <a:lvl1pPr>
              <a:defRPr b="0"/>
            </a:lvl1pPr>
          </a:lstStyle>
          <a:p>
            <a:r>
              <a:rPr lang="de-DE" noProof="0" dirty="0"/>
              <a:t>Titelmasterformat (VW Head Office </a:t>
            </a:r>
            <a:r>
              <a:rPr lang="de-DE" noProof="0" dirty="0" err="1"/>
              <a:t>Bold</a:t>
            </a:r>
            <a:r>
              <a:rPr lang="de-DE" noProof="0" dirty="0"/>
              <a:t>, 26 </a:t>
            </a:r>
            <a:r>
              <a:rPr lang="de-DE" noProof="0" dirty="0" err="1"/>
              <a:t>pt</a:t>
            </a:r>
            <a:r>
              <a:rPr lang="de-DE" noProof="0" dirty="0"/>
              <a:t>)</a:t>
            </a:r>
            <a:endParaRPr lang="en-US" noProof="0" dirty="0"/>
          </a:p>
        </p:txBody>
      </p:sp>
      <p:sp>
        <p:nvSpPr>
          <p:cNvPr id="8" name="Textplatzhalter 6"/>
          <p:cNvSpPr>
            <a:spLocks noGrp="1"/>
          </p:cNvSpPr>
          <p:nvPr>
            <p:ph type="body" sz="quarter" idx="14" hasCustomPrompt="1"/>
          </p:nvPr>
        </p:nvSpPr>
        <p:spPr bwMode="gray">
          <a:xfrm>
            <a:off x="478800" y="1486800"/>
            <a:ext cx="11233150" cy="287259"/>
          </a:xfrm>
        </p:spPr>
        <p:txBody>
          <a:bodyPr wrap="square">
            <a:spAutoFit/>
          </a:bodyPr>
          <a:lstStyle>
            <a:lvl1pPr>
              <a:defRPr/>
            </a:lvl1pPr>
          </a:lstStyle>
          <a:p>
            <a:pPr lvl="0"/>
            <a:r>
              <a:rPr lang="de-DE" noProof="0"/>
              <a:t>Diagrammtitel</a:t>
            </a:r>
          </a:p>
        </p:txBody>
      </p:sp>
      <p:sp>
        <p:nvSpPr>
          <p:cNvPr id="9" name="Textplatzhalter 6">
            <a:extLst>
              <a:ext uri="{FF2B5EF4-FFF2-40B4-BE49-F238E27FC236}">
                <a16:creationId xmlns:a16="http://schemas.microsoft.com/office/drawing/2014/main" id="{446BE373-CBB6-412E-B05C-0A164925AD99}"/>
              </a:ext>
            </a:extLst>
          </p:cNvPr>
          <p:cNvSpPr>
            <a:spLocks noGrp="1"/>
          </p:cNvSpPr>
          <p:nvPr>
            <p:ph type="body" sz="quarter" idx="15" hasCustomPrompt="1"/>
          </p:nvPr>
        </p:nvSpPr>
        <p:spPr bwMode="gray">
          <a:xfrm>
            <a:off x="478800" y="1828429"/>
            <a:ext cx="11233150" cy="205184"/>
          </a:xfrm>
        </p:spPr>
        <p:txBody>
          <a:bodyPr wrap="square">
            <a:spAutoFit/>
          </a:bodyPr>
          <a:lstStyle>
            <a:lvl1pPr>
              <a:spcBef>
                <a:spcPts val="0"/>
              </a:spcBef>
              <a:defRPr sz="1333" b="0">
                <a:latin typeface="+mn-lt"/>
              </a:defRPr>
            </a:lvl1pPr>
          </a:lstStyle>
          <a:p>
            <a:pPr lvl="0"/>
            <a:r>
              <a:rPr lang="en-US" noProof="0" dirty="0"/>
              <a:t>Wert</a:t>
            </a:r>
          </a:p>
        </p:txBody>
      </p:sp>
      <p:sp>
        <p:nvSpPr>
          <p:cNvPr id="4" name="Diagrammplatzhalter 3">
            <a:extLst>
              <a:ext uri="{FF2B5EF4-FFF2-40B4-BE49-F238E27FC236}">
                <a16:creationId xmlns:a16="http://schemas.microsoft.com/office/drawing/2014/main" id="{8E40377A-F96B-46AF-BFDC-C3709E357D01}"/>
              </a:ext>
            </a:extLst>
          </p:cNvPr>
          <p:cNvSpPr>
            <a:spLocks noGrp="1"/>
          </p:cNvSpPr>
          <p:nvPr>
            <p:ph type="chart" sz="quarter" idx="16" hasCustomPrompt="1"/>
          </p:nvPr>
        </p:nvSpPr>
        <p:spPr bwMode="gray">
          <a:xfrm>
            <a:off x="478801" y="2348880"/>
            <a:ext cx="11233774" cy="3483102"/>
          </a:xfrm>
        </p:spPr>
        <p:txBody>
          <a:bodyPr tIns="1152000"/>
          <a:lstStyle>
            <a:lvl1pPr algn="ctr">
              <a:spcBef>
                <a:spcPts val="0"/>
              </a:spcBef>
              <a:defRPr>
                <a:latin typeface="+mn-lt"/>
              </a:defRPr>
            </a:lvl1pPr>
          </a:lstStyle>
          <a:p>
            <a:r>
              <a:rPr lang="de-DE" noProof="0" dirty="0"/>
              <a:t>Um ein Bild einzufügen, klicken Sie bitte auf das Platzhalter-Symbol.</a:t>
            </a:r>
          </a:p>
        </p:txBody>
      </p:sp>
      <p:sp>
        <p:nvSpPr>
          <p:cNvPr id="10" name="Textplatzhalter 6">
            <a:extLst>
              <a:ext uri="{FF2B5EF4-FFF2-40B4-BE49-F238E27FC236}">
                <a16:creationId xmlns:a16="http://schemas.microsoft.com/office/drawing/2014/main" id="{82A8F1D1-5EDA-4D11-80EC-E7437F5C2E19}"/>
              </a:ext>
            </a:extLst>
          </p:cNvPr>
          <p:cNvSpPr>
            <a:spLocks noGrp="1"/>
          </p:cNvSpPr>
          <p:nvPr>
            <p:ph type="body" sz="quarter" idx="17" hasCustomPrompt="1"/>
          </p:nvPr>
        </p:nvSpPr>
        <p:spPr bwMode="gray">
          <a:xfrm>
            <a:off x="478801" y="5903404"/>
            <a:ext cx="11233150" cy="153888"/>
          </a:xfrm>
        </p:spPr>
        <p:txBody>
          <a:bodyPr wrap="square" anchor="b">
            <a:spAutoFit/>
          </a:bodyPr>
          <a:lstStyle>
            <a:lvl1pPr>
              <a:spcBef>
                <a:spcPts val="0"/>
              </a:spcBef>
              <a:defRPr sz="1000" b="0">
                <a:latin typeface="+mn-lt"/>
              </a:defRPr>
            </a:lvl1pPr>
          </a:lstStyle>
          <a:p>
            <a:r>
              <a:rPr lang="de-DE" noProof="0"/>
              <a:t>* Fußnotenbereich</a:t>
            </a:r>
          </a:p>
        </p:txBody>
      </p:sp>
      <p:sp>
        <p:nvSpPr>
          <p:cNvPr id="3" name="Fußzeilenplatzhalter 2">
            <a:extLst>
              <a:ext uri="{FF2B5EF4-FFF2-40B4-BE49-F238E27FC236}">
                <a16:creationId xmlns:a16="http://schemas.microsoft.com/office/drawing/2014/main" id="{5BA6BB72-9F96-4521-83C5-C8202BDECDA3}"/>
              </a:ext>
            </a:extLst>
          </p:cNvPr>
          <p:cNvSpPr>
            <a:spLocks noGrp="1"/>
          </p:cNvSpPr>
          <p:nvPr>
            <p:ph type="ftr" sz="quarter" idx="18"/>
          </p:nvPr>
        </p:nvSpPr>
        <p:spPr bwMode="gray"/>
        <p:txBody>
          <a:bodyPr/>
          <a:lstStyle/>
          <a:p>
            <a:r>
              <a:rPr lang="en-US" noProof="0" dirty="0"/>
              <a:t>| </a:t>
            </a:r>
            <a:r>
              <a:rPr lang="en-US" noProof="0" dirty="0" err="1"/>
              <a:t>Erstellungsdatum</a:t>
            </a:r>
            <a:r>
              <a:rPr lang="en-US" noProof="0" dirty="0"/>
              <a:t>: 10. Sept 2019 | </a:t>
            </a:r>
            <a:r>
              <a:rPr lang="en-US" noProof="0" dirty="0" err="1"/>
              <a:t>Ablageverantwortliche</a:t>
            </a:r>
            <a:r>
              <a:rPr lang="en-US" noProof="0" dirty="0"/>
              <a:t> </a:t>
            </a:r>
            <a:r>
              <a:rPr lang="en-US" noProof="0" dirty="0" err="1"/>
              <a:t>Abteilung</a:t>
            </a:r>
            <a:r>
              <a:rPr lang="en-US" noProof="0" dirty="0"/>
              <a:t>: </a:t>
            </a:r>
            <a:r>
              <a:rPr lang="en-US" noProof="0" dirty="0" err="1"/>
              <a:t>xxxx</a:t>
            </a:r>
            <a:r>
              <a:rPr lang="en-US" noProof="0" dirty="0"/>
              <a:t>-xx | KSU-</a:t>
            </a:r>
            <a:r>
              <a:rPr lang="en-US" noProof="0" dirty="0" err="1"/>
              <a:t>Klasse</a:t>
            </a:r>
            <a:r>
              <a:rPr lang="en-US" noProof="0" dirty="0"/>
              <a:t>: </a:t>
            </a:r>
            <a:r>
              <a:rPr lang="en-US" noProof="0" dirty="0" err="1"/>
              <a:t>xx.x</a:t>
            </a:r>
            <a:r>
              <a:rPr lang="en-US" noProof="0" dirty="0"/>
              <a:t> – xx </a:t>
            </a:r>
            <a:r>
              <a:rPr lang="en-US" noProof="0" dirty="0" err="1"/>
              <a:t>Jahr</a:t>
            </a:r>
            <a:r>
              <a:rPr lang="en-US" noProof="0" dirty="0"/>
              <a:t>(e)</a:t>
            </a:r>
          </a:p>
        </p:txBody>
      </p:sp>
      <p:sp>
        <p:nvSpPr>
          <p:cNvPr id="7" name="Foliennummernplatzhalter 6">
            <a:extLst>
              <a:ext uri="{FF2B5EF4-FFF2-40B4-BE49-F238E27FC236}">
                <a16:creationId xmlns:a16="http://schemas.microsoft.com/office/drawing/2014/main" id="{7A5384AF-BAE1-4968-8830-F9A817BA96AA}"/>
              </a:ext>
            </a:extLst>
          </p:cNvPr>
          <p:cNvSpPr>
            <a:spLocks noGrp="1"/>
          </p:cNvSpPr>
          <p:nvPr>
            <p:ph type="sldNum" sz="quarter" idx="19"/>
          </p:nvPr>
        </p:nvSpPr>
        <p:spPr bwMode="gray"/>
        <p:txBody>
          <a:bodyPr/>
          <a:lstStyle/>
          <a:p>
            <a:r>
              <a:rPr lang="de-DE" noProof="0"/>
              <a:t>Seite </a:t>
            </a:r>
            <a:fld id="{D9249B2F-9173-48D3-A5BC-90A6758C671B}" type="slidenum">
              <a:rPr lang="de-DE" noProof="0" smtClean="0"/>
              <a:pPr/>
              <a:t>‹#›</a:t>
            </a:fld>
            <a:endParaRPr lang="de-DE" noProof="0"/>
          </a:p>
        </p:txBody>
      </p:sp>
    </p:spTree>
    <p:extLst>
      <p:ext uri="{BB962C8B-B14F-4D97-AF65-F5344CB8AC3E}">
        <p14:creationId xmlns:p14="http://schemas.microsoft.com/office/powerpoint/2010/main" val="189218525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ontakt">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5DC8F6D9-31E0-48BE-922D-9DD19DDB3AA2}"/>
              </a:ext>
            </a:extLst>
          </p:cNvPr>
          <p:cNvGraphicFramePr>
            <a:graphicFrameLocks noChangeAspect="1"/>
          </p:cNvGraphicFramePr>
          <p:nvPr userDrawn="1">
            <p:custDataLst>
              <p:tags r:id="rId1"/>
            </p:custDataLst>
            <p:extLst>
              <p:ext uri="{D42A27DB-BD31-4B8C-83A1-F6EECF244321}">
                <p14:modId xmlns:p14="http://schemas.microsoft.com/office/powerpoint/2010/main" val="3289670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5" progId="TCLayout.ActiveDocument.1">
                  <p:embed/>
                </p:oleObj>
              </mc:Choice>
              <mc:Fallback>
                <p:oleObj name="think-cell Slide" r:id="rId3" imgW="344" imgH="345" progId="TCLayout.ActiveDocument.1">
                  <p:embed/>
                  <p:pic>
                    <p:nvPicPr>
                      <p:cNvPr id="2" name="Objekt 1" hidden="1">
                        <a:extLst>
                          <a:ext uri="{FF2B5EF4-FFF2-40B4-BE49-F238E27FC236}">
                            <a16:creationId xmlns:a16="http://schemas.microsoft.com/office/drawing/2014/main" id="{5DC8F6D9-31E0-48BE-922D-9DD19DDB3A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6" name="Gruppieren 5">
            <a:extLst>
              <a:ext uri="{FF2B5EF4-FFF2-40B4-BE49-F238E27FC236}">
                <a16:creationId xmlns:a16="http://schemas.microsoft.com/office/drawing/2014/main" id="{3F48B80C-05D9-497D-AABF-276FE584D9B2}"/>
              </a:ext>
            </a:extLst>
          </p:cNvPr>
          <p:cNvGrpSpPr/>
          <p:nvPr userDrawn="1"/>
        </p:nvGrpSpPr>
        <p:grpSpPr bwMode="black">
          <a:xfrm>
            <a:off x="-264684" y="-187656"/>
            <a:ext cx="12649383" cy="7255563"/>
            <a:chOff x="-264684" y="-187656"/>
            <a:chExt cx="12649383" cy="7255563"/>
          </a:xfrm>
        </p:grpSpPr>
        <p:cxnSp>
          <p:nvCxnSpPr>
            <p:cNvPr id="7" name="Gerade Verbindung 6">
              <a:extLst>
                <a:ext uri="{FF2B5EF4-FFF2-40B4-BE49-F238E27FC236}">
                  <a16:creationId xmlns:a16="http://schemas.microsoft.com/office/drawing/2014/main" id="{B5D30CB3-8DCE-46D4-97E1-433214D3DA8B}"/>
                </a:ext>
              </a:extLst>
            </p:cNvPr>
            <p:cNvCxnSpPr/>
            <p:nvPr userDrawn="1"/>
          </p:nvCxnSpPr>
          <p:spPr bwMode="black">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7">
              <a:extLst>
                <a:ext uri="{FF2B5EF4-FFF2-40B4-BE49-F238E27FC236}">
                  <a16:creationId xmlns:a16="http://schemas.microsoft.com/office/drawing/2014/main" id="{2B0DA408-6F55-4CEE-B138-E0F8D54E8634}"/>
                </a:ext>
              </a:extLst>
            </p:cNvPr>
            <p:cNvCxnSpPr/>
            <p:nvPr userDrawn="1"/>
          </p:nvCxnSpPr>
          <p:spPr bwMode="black">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8">
              <a:extLst>
                <a:ext uri="{FF2B5EF4-FFF2-40B4-BE49-F238E27FC236}">
                  <a16:creationId xmlns:a16="http://schemas.microsoft.com/office/drawing/2014/main" id="{BD15980B-96EB-416D-9686-5DC14A7E4295}"/>
                </a:ext>
              </a:extLst>
            </p:cNvPr>
            <p:cNvCxnSpPr/>
            <p:nvPr userDrawn="1"/>
          </p:nvCxnSpPr>
          <p:spPr bwMode="black">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9">
              <a:extLst>
                <a:ext uri="{FF2B5EF4-FFF2-40B4-BE49-F238E27FC236}">
                  <a16:creationId xmlns:a16="http://schemas.microsoft.com/office/drawing/2014/main" id="{55B6DFA9-2A5E-4216-B385-ED4653DE7EF3}"/>
                </a:ext>
              </a:extLst>
            </p:cNvPr>
            <p:cNvCxnSpPr/>
            <p:nvPr userDrawn="1"/>
          </p:nvCxnSpPr>
          <p:spPr bwMode="black">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0">
              <a:extLst>
                <a:ext uri="{FF2B5EF4-FFF2-40B4-BE49-F238E27FC236}">
                  <a16:creationId xmlns:a16="http://schemas.microsoft.com/office/drawing/2014/main" id="{78C50E1E-999F-487D-AE03-C3F5E8BD9614}"/>
                </a:ext>
              </a:extLst>
            </p:cNvPr>
            <p:cNvCxnSpPr/>
            <p:nvPr userDrawn="1"/>
          </p:nvCxnSpPr>
          <p:spPr bwMode="black">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1">
              <a:extLst>
                <a:ext uri="{FF2B5EF4-FFF2-40B4-BE49-F238E27FC236}">
                  <a16:creationId xmlns:a16="http://schemas.microsoft.com/office/drawing/2014/main" id="{174311A6-19DC-4DBF-AE75-457DB8F1C528}"/>
                </a:ext>
              </a:extLst>
            </p:cNvPr>
            <p:cNvCxnSpPr/>
            <p:nvPr userDrawn="1"/>
          </p:nvCxnSpPr>
          <p:spPr bwMode="black">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2">
              <a:extLst>
                <a:ext uri="{FF2B5EF4-FFF2-40B4-BE49-F238E27FC236}">
                  <a16:creationId xmlns:a16="http://schemas.microsoft.com/office/drawing/2014/main" id="{9F35A458-21F3-418D-887A-69587105507B}"/>
                </a:ext>
              </a:extLst>
            </p:cNvPr>
            <p:cNvCxnSpPr/>
            <p:nvPr userDrawn="1"/>
          </p:nvCxnSpPr>
          <p:spPr bwMode="black">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3">
              <a:extLst>
                <a:ext uri="{FF2B5EF4-FFF2-40B4-BE49-F238E27FC236}">
                  <a16:creationId xmlns:a16="http://schemas.microsoft.com/office/drawing/2014/main" id="{DF76FF84-1817-43D6-8D3D-E892DF6962E7}"/>
                </a:ext>
              </a:extLst>
            </p:cNvPr>
            <p:cNvCxnSpPr/>
            <p:nvPr userDrawn="1"/>
          </p:nvCxnSpPr>
          <p:spPr bwMode="black">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8">
              <a:extLst>
                <a:ext uri="{FF2B5EF4-FFF2-40B4-BE49-F238E27FC236}">
                  <a16:creationId xmlns:a16="http://schemas.microsoft.com/office/drawing/2014/main" id="{D1D289C6-584D-4CF9-B5D1-6409C57CAA64}"/>
                </a:ext>
              </a:extLst>
            </p:cNvPr>
            <p:cNvCxnSpPr/>
            <p:nvPr userDrawn="1"/>
          </p:nvCxnSpPr>
          <p:spPr bwMode="black">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9">
              <a:extLst>
                <a:ext uri="{FF2B5EF4-FFF2-40B4-BE49-F238E27FC236}">
                  <a16:creationId xmlns:a16="http://schemas.microsoft.com/office/drawing/2014/main" id="{74D7AAC8-1BD6-4C07-B979-66A0BBBDB3E6}"/>
                </a:ext>
              </a:extLst>
            </p:cNvPr>
            <p:cNvCxnSpPr/>
            <p:nvPr userDrawn="1"/>
          </p:nvCxnSpPr>
          <p:spPr bwMode="black">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687F72D4-D5E5-4D2A-A2DB-EF12840AFE4C}"/>
                </a:ext>
              </a:extLst>
            </p:cNvPr>
            <p:cNvCxnSpPr/>
            <p:nvPr userDrawn="1"/>
          </p:nvCxnSpPr>
          <p:spPr bwMode="black">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1EB03215-3361-4031-8434-704F8E154B32}"/>
                </a:ext>
              </a:extLst>
            </p:cNvPr>
            <p:cNvCxnSpPr/>
            <p:nvPr userDrawn="1"/>
          </p:nvCxnSpPr>
          <p:spPr bwMode="black">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platzhalter 6"/>
          <p:cNvSpPr>
            <a:spLocks noGrp="1"/>
          </p:cNvSpPr>
          <p:nvPr>
            <p:ph type="body" sz="quarter" idx="14" hasCustomPrompt="1"/>
          </p:nvPr>
        </p:nvSpPr>
        <p:spPr bwMode="black">
          <a:xfrm>
            <a:off x="479425" y="1797053"/>
            <a:ext cx="11233150" cy="650838"/>
          </a:xfrm>
        </p:spPr>
        <p:txBody>
          <a:bodyPr wrap="square" lIns="0" tIns="360000">
            <a:spAutoFit/>
          </a:bodyPr>
          <a:lstStyle>
            <a:lvl1pPr>
              <a:spcBef>
                <a:spcPts val="267"/>
              </a:spcBef>
              <a:defRPr>
                <a:solidFill>
                  <a:schemeClr val="bg1"/>
                </a:solidFill>
                <a:latin typeface="VW Text Office" panose="020B0503040200000003" pitchFamily="34" charset="0"/>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noProof="0" dirty="0" err="1"/>
              <a:t>Kontaktseite</a:t>
            </a:r>
            <a:endParaRPr lang="en-US" noProof="0" dirty="0"/>
          </a:p>
        </p:txBody>
      </p:sp>
      <p:sp>
        <p:nvSpPr>
          <p:cNvPr id="9" name="Textplatzhalter 6"/>
          <p:cNvSpPr>
            <a:spLocks noGrp="1"/>
          </p:cNvSpPr>
          <p:nvPr>
            <p:ph type="body" sz="quarter" idx="16" hasCustomPrompt="1"/>
          </p:nvPr>
        </p:nvSpPr>
        <p:spPr bwMode="black">
          <a:xfrm>
            <a:off x="479425" y="4680000"/>
            <a:ext cx="11233150" cy="287259"/>
          </a:xfrm>
        </p:spPr>
        <p:txBody>
          <a:bodyPr wrap="square" lIns="0" tIns="0">
            <a:spAutoFit/>
          </a:bodyPr>
          <a:lstStyle>
            <a:lvl1pPr>
              <a:spcBef>
                <a:spcPts val="267"/>
              </a:spcBef>
              <a:defRPr lang="en-GB" baseline="0" dirty="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stStyle>
          <a:p>
            <a:r>
              <a:rPr lang="en-US" noProof="0" dirty="0">
                <a:latin typeface="+mj-lt"/>
              </a:rPr>
              <a:t>Stand: 10. </a:t>
            </a:r>
            <a:r>
              <a:rPr lang="sk-SK" noProof="0" dirty="0" err="1">
                <a:latin typeface="+mj-lt"/>
              </a:rPr>
              <a:t>Februar</a:t>
            </a:r>
            <a:r>
              <a:rPr lang="sk-SK" noProof="0" dirty="0">
                <a:latin typeface="+mj-lt"/>
              </a:rPr>
              <a:t> </a:t>
            </a:r>
            <a:r>
              <a:rPr lang="en-US" noProof="0" dirty="0">
                <a:latin typeface="+mj-lt"/>
              </a:rPr>
              <a:t>20</a:t>
            </a:r>
            <a:r>
              <a:rPr lang="sk-SK" noProof="0" dirty="0">
                <a:latin typeface="+mj-lt"/>
              </a:rPr>
              <a:t>22</a:t>
            </a:r>
            <a:r>
              <a:rPr lang="en-US" noProof="0" dirty="0">
                <a:latin typeface="+mj-lt"/>
              </a:rPr>
              <a:t> I Version </a:t>
            </a:r>
            <a:r>
              <a:rPr lang="en-US" noProof="0" dirty="0" err="1">
                <a:latin typeface="+mj-lt"/>
              </a:rPr>
              <a:t>x.x</a:t>
            </a:r>
            <a:endParaRPr lang="en-US" noProof="0" dirty="0">
              <a:latin typeface="+mj-lt"/>
            </a:endParaRPr>
          </a:p>
        </p:txBody>
      </p:sp>
      <p:pic>
        <p:nvPicPr>
          <p:cNvPr id="22" name="Obrázok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5232" y="6172707"/>
            <a:ext cx="424870" cy="532657"/>
          </a:xfrm>
          <a:prstGeom prst="rect">
            <a:avLst/>
          </a:prstGeom>
        </p:spPr>
      </p:pic>
    </p:spTree>
    <p:extLst>
      <p:ext uri="{BB962C8B-B14F-4D97-AF65-F5344CB8AC3E}">
        <p14:creationId xmlns:p14="http://schemas.microsoft.com/office/powerpoint/2010/main" val="427485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weißer Text Way to Zero">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dirty="0"/>
              <a:t>Untertitel</a:t>
            </a:r>
          </a:p>
        </p:txBody>
      </p:sp>
      <p:sp>
        <p:nvSpPr>
          <p:cNvPr id="15" name="Textplatzhalter 14"/>
          <p:cNvSpPr>
            <a:spLocks noGrp="1"/>
          </p:cNvSpPr>
          <p:nvPr>
            <p:ph type="body" sz="quarter" idx="15" hasCustomPrompt="1"/>
          </p:nvPr>
        </p:nvSpPr>
        <p:spPr bwMode="gray">
          <a:xfrm>
            <a:off x="7560000" y="5104800"/>
            <a:ext cx="3600000" cy="287867"/>
          </a:xfrm>
        </p:spPr>
        <p:txBody>
          <a:bodyPr/>
          <a:lstStyle>
            <a:lvl1pPr>
              <a:defRPr sz="1800">
                <a:solidFill>
                  <a:schemeClr val="bg1"/>
                </a:solidFill>
                <a:latin typeface="+mn-lt"/>
              </a:defRPr>
            </a:lvl1pPr>
          </a:lstStyle>
          <a:p>
            <a:pPr lvl="0"/>
            <a:r>
              <a:rPr lang="de-DE" noProof="0"/>
              <a:t>Ort | 10. September 2019</a:t>
            </a:r>
          </a:p>
        </p:txBody>
      </p:sp>
      <p:sp>
        <p:nvSpPr>
          <p:cNvPr id="7" name="Titel 1"/>
          <p:cNvSpPr>
            <a:spLocks noGrp="1"/>
          </p:cNvSpPr>
          <p:nvPr>
            <p:ph type="ctrTitle" hasCustomPrompt="1"/>
          </p:nvPr>
        </p:nvSpPr>
        <p:spPr bwMode="gray">
          <a:xfrm>
            <a:off x="878400" y="2227343"/>
            <a:ext cx="9142036" cy="664797"/>
          </a:xfrm>
        </p:spPr>
        <p:txBody>
          <a:bodyPr wrap="square" anchor="b">
            <a:spAutoFit/>
          </a:bodyPr>
          <a:lstStyle>
            <a:lvl1pPr>
              <a:spcBef>
                <a:spcPts val="0"/>
              </a:spcBef>
              <a:defRPr sz="4800" spc="0" baseline="0">
                <a:solidFill>
                  <a:schemeClr val="bg1"/>
                </a:solidFill>
              </a:defRPr>
            </a:lvl1pPr>
          </a:lstStyle>
          <a:p>
            <a:r>
              <a:rPr lang="de-DE" noProof="0"/>
              <a:t>Präsentationstitel</a:t>
            </a:r>
          </a:p>
        </p:txBody>
      </p:sp>
      <p:pic>
        <p:nvPicPr>
          <p:cNvPr id="12" name="Grafik 11">
            <a:extLst>
              <a:ext uri="{FF2B5EF4-FFF2-40B4-BE49-F238E27FC236}">
                <a16:creationId xmlns:a16="http://schemas.microsoft.com/office/drawing/2014/main" id="{1FF222A4-C2F9-4F20-AC74-ABB6C5957A9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85113" y="5100090"/>
            <a:ext cx="1888087" cy="626400"/>
          </a:xfrm>
          <a:prstGeom prst="rect">
            <a:avLst/>
          </a:prstGeom>
        </p:spPr>
      </p:pic>
      <p:sp>
        <p:nvSpPr>
          <p:cNvPr id="6" name="Textplatzhalter 5">
            <a:extLst>
              <a:ext uri="{FF2B5EF4-FFF2-40B4-BE49-F238E27FC236}">
                <a16:creationId xmlns:a16="http://schemas.microsoft.com/office/drawing/2014/main" id="{5101D52C-04B0-4BFF-B7FD-7516F80A7D97}"/>
              </a:ext>
            </a:extLst>
          </p:cNvPr>
          <p:cNvSpPr>
            <a:spLocks noGrp="1"/>
          </p:cNvSpPr>
          <p:nvPr>
            <p:ph type="body" sz="quarter" idx="18" hasCustomPrompt="1"/>
          </p:nvPr>
        </p:nvSpPr>
        <p:spPr>
          <a:xfrm>
            <a:off x="7560000" y="5436000"/>
            <a:ext cx="3600000" cy="27699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de-DE" noProof="0">
                <a:solidFill>
                  <a:schemeClr val="bg1"/>
                </a:solidFill>
              </a:rPr>
              <a:t>Klassifizierung: Intern </a:t>
            </a:r>
          </a:p>
        </p:txBody>
      </p:sp>
      <p:sp>
        <p:nvSpPr>
          <p:cNvPr id="16" name="Rechteck 15">
            <a:extLst>
              <a:ext uri="{FF2B5EF4-FFF2-40B4-BE49-F238E27FC236}">
                <a16:creationId xmlns:a16="http://schemas.microsoft.com/office/drawing/2014/main" id="{57053438-263B-48B2-9616-0892AD21CE3B}"/>
              </a:ext>
            </a:extLst>
          </p:cNvPr>
          <p:cNvSpPr/>
          <p:nvPr userDrawn="1"/>
        </p:nvSpPr>
        <p:spPr>
          <a:xfrm>
            <a:off x="-1824880" y="0"/>
            <a:ext cx="1728192" cy="1354217"/>
          </a:xfrm>
          <a:prstGeom prst="rect">
            <a:avLst/>
          </a:prstGeom>
        </p:spPr>
        <p:txBody>
          <a:bodyPr wrap="square" lIns="0" tIns="0" rIns="0" bIns="0">
            <a:spAutoFit/>
          </a:bodyPr>
          <a:lstStyle/>
          <a:p>
            <a:r>
              <a:rPr lang="de-DE" sz="1100" noProof="0" dirty="0">
                <a:solidFill>
                  <a:srgbClr val="FF0000"/>
                </a:solidFill>
              </a:rPr>
              <a:t>Das ”Way </a:t>
            </a:r>
            <a:r>
              <a:rPr lang="de-DE" sz="1100" noProof="0" dirty="0" err="1">
                <a:solidFill>
                  <a:srgbClr val="FF0000"/>
                </a:solidFill>
              </a:rPr>
              <a:t>to</a:t>
            </a:r>
            <a:r>
              <a:rPr lang="de-DE" sz="1100" noProof="0" dirty="0">
                <a:solidFill>
                  <a:srgbClr val="FF0000"/>
                </a:solidFill>
              </a:rPr>
              <a:t> ZERO”-Label </a:t>
            </a:r>
            <a:br>
              <a:rPr lang="de-DE" sz="1100" noProof="0" dirty="0">
                <a:solidFill>
                  <a:srgbClr val="FF0000"/>
                </a:solidFill>
              </a:rPr>
            </a:br>
            <a:r>
              <a:rPr lang="de-DE" sz="1100" noProof="0" dirty="0">
                <a:solidFill>
                  <a:srgbClr val="FF0000"/>
                </a:solidFill>
              </a:rPr>
              <a:t>ist als Konstante unserer Kommunikation konzipiert. Andererseits darf es nicht </a:t>
            </a:r>
            <a:br>
              <a:rPr lang="de-DE" sz="1100" noProof="0" dirty="0">
                <a:solidFill>
                  <a:srgbClr val="FF0000"/>
                </a:solidFill>
              </a:rPr>
            </a:br>
            <a:r>
              <a:rPr lang="de-DE" sz="1100" noProof="0" dirty="0">
                <a:solidFill>
                  <a:srgbClr val="FF0000"/>
                </a:solidFill>
              </a:rPr>
              <a:t>in Zusammenhang mit </a:t>
            </a:r>
            <a:br>
              <a:rPr lang="de-DE" sz="1100" noProof="0" dirty="0">
                <a:solidFill>
                  <a:srgbClr val="FF0000"/>
                </a:solidFill>
              </a:rPr>
            </a:br>
            <a:r>
              <a:rPr lang="de-DE" sz="1100" noProof="0" dirty="0">
                <a:solidFill>
                  <a:srgbClr val="FF0000"/>
                </a:solidFill>
              </a:rPr>
              <a:t>„R“ oder Fahrzeugen mit Verbrennungsmotor verwendet werden.</a:t>
            </a:r>
          </a:p>
        </p:txBody>
      </p:sp>
      <p:grpSp>
        <p:nvGrpSpPr>
          <p:cNvPr id="13" name="Skupina 12"/>
          <p:cNvGrpSpPr/>
          <p:nvPr userDrawn="1"/>
        </p:nvGrpSpPr>
        <p:grpSpPr>
          <a:xfrm>
            <a:off x="479376" y="1062167"/>
            <a:ext cx="11232624" cy="4996264"/>
            <a:chOff x="479376" y="1062167"/>
            <a:chExt cx="11232624" cy="4996264"/>
          </a:xfrm>
        </p:grpSpPr>
        <p:pic>
          <p:nvPicPr>
            <p:cNvPr id="14" name="Obrázok 1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7"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9"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20"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21"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240999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3207350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393049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4186382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35980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946238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Obrázok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138638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4082261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22156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elfolie weißer Text">
    <p:bg bwMode="gray">
      <p:bgPr>
        <a:solidFill>
          <a:schemeClr val="tx2"/>
        </a:solidFill>
        <a:effectLst/>
      </p:bgPr>
    </p:bg>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E0108E20-3D50-48B2-A7D3-126EEB019CB6}"/>
              </a:ext>
            </a:extLst>
          </p:cNvPr>
          <p:cNvGraphicFramePr>
            <a:graphicFrameLocks noChangeAspect="1"/>
          </p:cNvGraphicFramePr>
          <p:nvPr userDrawn="1">
            <p:custDataLst>
              <p:tags r:id="rId1"/>
            </p:custDataLst>
            <p:extLst>
              <p:ext uri="{D42A27DB-BD31-4B8C-83A1-F6EECF244321}">
                <p14:modId xmlns:p14="http://schemas.microsoft.com/office/powerpoint/2010/main" val="3744373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5" progId="TCLayout.ActiveDocument.1">
                  <p:embed/>
                </p:oleObj>
              </mc:Choice>
              <mc:Fallback>
                <p:oleObj name="think-cell Slide" r:id="rId4" imgW="344" imgH="345" progId="TCLayout.ActiveDocument.1">
                  <p:embed/>
                  <p:pic>
                    <p:nvPicPr>
                      <p:cNvPr id="5" name="Objekt 4" hidden="1">
                        <a:extLst>
                          <a:ext uri="{FF2B5EF4-FFF2-40B4-BE49-F238E27FC236}">
                            <a16:creationId xmlns:a16="http://schemas.microsoft.com/office/drawing/2014/main" id="{E0108E20-3D50-48B2-A7D3-126EEB019C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Obrázok 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hteck 3" hidden="1">
            <a:extLst>
              <a:ext uri="{FF2B5EF4-FFF2-40B4-BE49-F238E27FC236}">
                <a16:creationId xmlns:a16="http://schemas.microsoft.com/office/drawing/2014/main" id="{6353EDE4-DA50-49EB-82CD-E7CD2214E38E}"/>
              </a:ext>
            </a:extLst>
          </p:cNvPr>
          <p:cNvSpPr/>
          <p:nvPr userDrawn="1">
            <p:custDataLst>
              <p:tags r:id="rId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en-GB" sz="48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sp>
        <p:nvSpPr>
          <p:cNvPr id="3" name="Untertitel 2"/>
          <p:cNvSpPr>
            <a:spLocks noGrp="1"/>
          </p:cNvSpPr>
          <p:nvPr>
            <p:ph type="subTitle" idx="1" hasCustomPrompt="1"/>
          </p:nvPr>
        </p:nvSpPr>
        <p:spPr bwMode="gray">
          <a:xfrm>
            <a:off x="878400" y="2860831"/>
            <a:ext cx="9142036" cy="738664"/>
          </a:xfrm>
        </p:spPr>
        <p:txBody>
          <a:bodyPr wrap="square">
            <a:spAutoFit/>
          </a:bodyPr>
          <a:lstStyle>
            <a:lvl1pPr marL="0" indent="0" algn="l">
              <a:spcBef>
                <a:spcPts val="0"/>
              </a:spcBef>
              <a:buNone/>
              <a:defRPr sz="4800">
                <a:solidFill>
                  <a:schemeClr val="bg1"/>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de-DE" noProof="0"/>
              <a:t>Untertitel</a:t>
            </a:r>
          </a:p>
        </p:txBody>
      </p:sp>
      <p:sp>
        <p:nvSpPr>
          <p:cNvPr id="15" name="Textplatzhalter 14"/>
          <p:cNvSpPr>
            <a:spLocks noGrp="1"/>
          </p:cNvSpPr>
          <p:nvPr>
            <p:ph type="body" sz="quarter" idx="15" hasCustomPrompt="1"/>
          </p:nvPr>
        </p:nvSpPr>
        <p:spPr bwMode="gray">
          <a:xfrm>
            <a:off x="878399" y="5526000"/>
            <a:ext cx="6696000" cy="287867"/>
          </a:xfrm>
        </p:spPr>
        <p:txBody>
          <a:bodyPr/>
          <a:lstStyle>
            <a:lvl1pPr>
              <a:defRPr sz="1800">
                <a:solidFill>
                  <a:schemeClr val="bg1"/>
                </a:solidFill>
                <a:latin typeface="+mn-lt"/>
              </a:defRPr>
            </a:lvl1pPr>
          </a:lstStyle>
          <a:p>
            <a:pPr lvl="0"/>
            <a:r>
              <a:rPr lang="en-GB" noProof="0" dirty="0"/>
              <a:t>Ort | 10. September 2019</a:t>
            </a:r>
          </a:p>
        </p:txBody>
      </p:sp>
      <p:sp>
        <p:nvSpPr>
          <p:cNvPr id="7" name="Titel 1"/>
          <p:cNvSpPr>
            <a:spLocks noGrp="1"/>
          </p:cNvSpPr>
          <p:nvPr>
            <p:ph type="ctrTitle" hasCustomPrompt="1"/>
          </p:nvPr>
        </p:nvSpPr>
        <p:spPr bwMode="gray">
          <a:xfrm>
            <a:off x="878400" y="2227343"/>
            <a:ext cx="9142036" cy="664797"/>
          </a:xfrm>
        </p:spPr>
        <p:txBody>
          <a:bodyPr vert="horz" wrap="square" anchor="b">
            <a:spAutoFit/>
          </a:bodyPr>
          <a:lstStyle>
            <a:lvl1pPr>
              <a:spcBef>
                <a:spcPts val="0"/>
              </a:spcBef>
              <a:defRPr sz="4800" spc="0" baseline="0">
                <a:solidFill>
                  <a:schemeClr val="bg1"/>
                </a:solidFill>
              </a:defRPr>
            </a:lvl1pPr>
          </a:lstStyle>
          <a:p>
            <a:r>
              <a:rPr lang="de-DE" noProof="0"/>
              <a:t>Präsentationstitel</a:t>
            </a:r>
          </a:p>
        </p:txBody>
      </p:sp>
      <p:sp>
        <p:nvSpPr>
          <p:cNvPr id="10" name="Textplatzhalter 7">
            <a:extLst>
              <a:ext uri="{FF2B5EF4-FFF2-40B4-BE49-F238E27FC236}">
                <a16:creationId xmlns:a16="http://schemas.microsoft.com/office/drawing/2014/main" id="{3C4CF549-995C-6E4E-A5DB-9A8A3B7EFFDD}"/>
              </a:ext>
            </a:extLst>
          </p:cNvPr>
          <p:cNvSpPr txBox="1">
            <a:spLocks/>
          </p:cNvSpPr>
          <p:nvPr userDrawn="1"/>
        </p:nvSpPr>
        <p:spPr bwMode="gray">
          <a:xfrm>
            <a:off x="8375114" y="5537367"/>
            <a:ext cx="3011669" cy="261610"/>
          </a:xfrm>
          <a:prstGeom prst="rect">
            <a:avLst/>
          </a:prstGeom>
        </p:spPr>
        <p:txBody>
          <a:bodyPr vert="horz" lIns="0" tIns="0" rIns="0" bIns="0" rtlCol="0">
            <a:noAutofit/>
          </a:bodyPr>
          <a:lst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de-DE" dirty="0">
                <a:solidFill>
                  <a:schemeClr val="bg1"/>
                </a:solidFill>
              </a:rPr>
              <a:t>Klassifizierung: Intern </a:t>
            </a:r>
          </a:p>
        </p:txBody>
      </p:sp>
      <p:grpSp>
        <p:nvGrpSpPr>
          <p:cNvPr id="2" name="Skupina 1"/>
          <p:cNvGrpSpPr/>
          <p:nvPr userDrawn="1"/>
        </p:nvGrpSpPr>
        <p:grpSpPr>
          <a:xfrm>
            <a:off x="479376" y="1062167"/>
            <a:ext cx="11232624" cy="4996264"/>
            <a:chOff x="479376" y="1062167"/>
            <a:chExt cx="11232624" cy="4996264"/>
          </a:xfrm>
        </p:grpSpPr>
        <p:pic>
          <p:nvPicPr>
            <p:cNvPr id="12" name="Obrázok 1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172901" y="1062167"/>
              <a:ext cx="2700621" cy="850900"/>
            </a:xfrm>
            <a:prstGeom prst="rect">
              <a:avLst/>
            </a:prstGeom>
          </p:spPr>
        </p:pic>
        <p:sp>
          <p:nvSpPr>
            <p:cNvPr id="13" name="Rechteck 32">
              <a:extLst>
                <a:ext uri="{FF2B5EF4-FFF2-40B4-BE49-F238E27FC236}">
                  <a16:creationId xmlns:a16="http://schemas.microsoft.com/office/drawing/2014/main" id="{35FB287A-7FCB-462B-9C36-CC12A288D936}"/>
                </a:ext>
              </a:extLst>
            </p:cNvPr>
            <p:cNvSpPr/>
            <p:nvPr userDrawn="1"/>
          </p:nvSpPr>
          <p:spPr bwMode="black">
            <a:xfrm>
              <a:off x="487092" y="1485753"/>
              <a:ext cx="7488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4" name="Rechteck 33">
              <a:extLst>
                <a:ext uri="{FF2B5EF4-FFF2-40B4-BE49-F238E27FC236}">
                  <a16:creationId xmlns:a16="http://schemas.microsoft.com/office/drawing/2014/main" id="{C5B517CC-F5FC-4F7C-8D7B-48606653431B}"/>
                </a:ext>
              </a:extLst>
            </p:cNvPr>
            <p:cNvSpPr/>
            <p:nvPr userDrawn="1"/>
          </p:nvSpPr>
          <p:spPr bwMode="black">
            <a:xfrm>
              <a:off x="480000" y="6036831"/>
              <a:ext cx="11232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6" name="Rechteck 34">
              <a:extLst>
                <a:ext uri="{FF2B5EF4-FFF2-40B4-BE49-F238E27FC236}">
                  <a16:creationId xmlns:a16="http://schemas.microsoft.com/office/drawing/2014/main" id="{04162C2E-0C88-4C8D-B1FF-27F6880EC20D}"/>
                </a:ext>
              </a:extLst>
            </p:cNvPr>
            <p:cNvSpPr/>
            <p:nvPr userDrawn="1"/>
          </p:nvSpPr>
          <p:spPr bwMode="black">
            <a:xfrm rot="16200000">
              <a:off x="-1796163"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7" name="Rechteck 35">
              <a:extLst>
                <a:ext uri="{FF2B5EF4-FFF2-40B4-BE49-F238E27FC236}">
                  <a16:creationId xmlns:a16="http://schemas.microsoft.com/office/drawing/2014/main" id="{EEEBBBA5-6A9C-4A59-891D-6F99C4E1EB95}"/>
                </a:ext>
              </a:extLst>
            </p:cNvPr>
            <p:cNvSpPr/>
            <p:nvPr userDrawn="1"/>
          </p:nvSpPr>
          <p:spPr bwMode="black">
            <a:xfrm rot="16200000">
              <a:off x="9414861" y="3761292"/>
              <a:ext cx="4572678"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sp>
          <p:nvSpPr>
            <p:cNvPr id="18" name="Rechteck 31">
              <a:extLst>
                <a:ext uri="{FF2B5EF4-FFF2-40B4-BE49-F238E27FC236}">
                  <a16:creationId xmlns:a16="http://schemas.microsoft.com/office/drawing/2014/main" id="{BCE1438A-B796-4A1A-9F81-30F3E1522672}"/>
                </a:ext>
              </a:extLst>
            </p:cNvPr>
            <p:cNvSpPr/>
            <p:nvPr userDrawn="1"/>
          </p:nvSpPr>
          <p:spPr bwMode="black">
            <a:xfrm>
              <a:off x="11074800" y="1485753"/>
              <a:ext cx="6372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52000" indent="-252000" algn="l" eaLnBrk="1">
                <a:spcBef>
                  <a:spcPts val="400"/>
                </a:spcBef>
                <a:buFont typeface="Arial" panose="020B0604020202020204" pitchFamily="34" charset="0"/>
                <a:buChar char="•"/>
              </a:pPr>
              <a:endParaRPr lang="de-DE" sz="100" noProof="0" dirty="0">
                <a:solidFill>
                  <a:schemeClr val="tx1"/>
                </a:solidFill>
              </a:endParaRPr>
            </a:p>
          </p:txBody>
        </p:sp>
      </p:grpSp>
    </p:spTree>
    <p:extLst>
      <p:ext uri="{BB962C8B-B14F-4D97-AF65-F5344CB8AC3E}">
        <p14:creationId xmlns:p14="http://schemas.microsoft.com/office/powerpoint/2010/main" val="4999986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kt 14" hidden="1">
            <a:extLst>
              <a:ext uri="{FF2B5EF4-FFF2-40B4-BE49-F238E27FC236}">
                <a16:creationId xmlns:a16="http://schemas.microsoft.com/office/drawing/2014/main" id="{5CF43238-0986-4AEC-A174-72A2762EC50A}"/>
              </a:ext>
            </a:extLst>
          </p:cNvPr>
          <p:cNvGraphicFramePr>
            <a:graphicFrameLocks noChangeAspect="1"/>
          </p:cNvGraphicFramePr>
          <p:nvPr userDrawn="1">
            <p:custDataLst>
              <p:tags r:id="rId41"/>
            </p:custDataLst>
            <p:extLst>
              <p:ext uri="{D42A27DB-BD31-4B8C-83A1-F6EECF244321}">
                <p14:modId xmlns:p14="http://schemas.microsoft.com/office/powerpoint/2010/main" val="1520678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344" imgH="345" progId="TCLayout.ActiveDocument.1">
                  <p:embed/>
                </p:oleObj>
              </mc:Choice>
              <mc:Fallback>
                <p:oleObj name="think-cell Slide" r:id="rId43" imgW="344" imgH="345" progId="TCLayout.ActiveDocument.1">
                  <p:embed/>
                  <p:pic>
                    <p:nvPicPr>
                      <p:cNvPr id="15" name="Objekt 14" hidden="1">
                        <a:extLst>
                          <a:ext uri="{FF2B5EF4-FFF2-40B4-BE49-F238E27FC236}">
                            <a16:creationId xmlns:a16="http://schemas.microsoft.com/office/drawing/2014/main" id="{5CF43238-0986-4AEC-A174-72A2762EC50A}"/>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18B1CB7D-9941-469C-9F7B-3FFC02219BBB}"/>
              </a:ext>
            </a:extLst>
          </p:cNvPr>
          <p:cNvSpPr/>
          <p:nvPr userDrawn="1">
            <p:custDataLst>
              <p:tags r:id="rId42"/>
            </p:custDataLst>
          </p:nvPr>
        </p:nvSpPr>
        <p:spPr>
          <a:xfrm>
            <a:off x="0" y="0"/>
            <a:ext cx="158750" cy="158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eaLnBrk="1">
              <a:lnSpc>
                <a:spcPct val="90000"/>
              </a:lnSpc>
              <a:spcBef>
                <a:spcPct val="0"/>
              </a:spcBef>
              <a:spcAft>
                <a:spcPct val="0"/>
              </a:spcAft>
              <a:buFont typeface="Arial" panose="020B0604020202020204" pitchFamily="34" charset="0"/>
              <a:buNone/>
            </a:pPr>
            <a:endParaRPr lang="de-DE" sz="2600" b="0" i="0" baseline="0" dirty="0">
              <a:solidFill>
                <a:schemeClr val="tx1"/>
              </a:solidFill>
              <a:latin typeface="VW Head Office Bold" panose="020B0803040200000003" pitchFamily="34" charset="0"/>
              <a:ea typeface="+mj-ea"/>
              <a:cs typeface="+mj-cs"/>
              <a:sym typeface="VW Head Office Bold" panose="020B0803040200000003" pitchFamily="34" charset="0"/>
            </a:endParaRPr>
          </a:p>
        </p:txBody>
      </p:sp>
      <p:grpSp>
        <p:nvGrpSpPr>
          <p:cNvPr id="4" name="Gruppieren 3">
            <a:extLst>
              <a:ext uri="{FF2B5EF4-FFF2-40B4-BE49-F238E27FC236}">
                <a16:creationId xmlns:a16="http://schemas.microsoft.com/office/drawing/2014/main" id="{013B0F25-0281-4068-881A-771ACF63BA04}"/>
              </a:ext>
            </a:extLst>
          </p:cNvPr>
          <p:cNvGrpSpPr/>
          <p:nvPr userDrawn="1"/>
        </p:nvGrpSpPr>
        <p:grpSpPr bwMode="gray">
          <a:xfrm>
            <a:off x="-264684" y="-187656"/>
            <a:ext cx="12649383" cy="7255563"/>
            <a:chOff x="-264684" y="-187656"/>
            <a:chExt cx="12649383" cy="7255563"/>
          </a:xfrm>
        </p:grpSpPr>
        <p:cxnSp>
          <p:nvCxnSpPr>
            <p:cNvPr id="7" name="Gerade Verbindung 6"/>
            <p:cNvCxnSpPr/>
            <p:nvPr userDrawn="1"/>
          </p:nvCxnSpPr>
          <p:spPr bwMode="gray">
            <a:xfrm>
              <a:off x="480705" y="-187656"/>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bwMode="gray">
            <a:xfrm>
              <a:off x="11710670"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rot="16200000">
              <a:off x="-192684"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rot="16200000">
              <a:off x="12312699" y="1414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rot="16200000">
              <a:off x="-120684"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rot="16200000">
              <a:off x="12312699" y="5985050"/>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480705"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11710670" y="6923907"/>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a:off x="5985348"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a:off x="6205221" y="-18088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18">
              <a:extLst>
                <a:ext uri="{FF2B5EF4-FFF2-40B4-BE49-F238E27FC236}">
                  <a16:creationId xmlns:a16="http://schemas.microsoft.com/office/drawing/2014/main" id="{2586650C-03A9-45D1-A011-1B70BD202E99}"/>
                </a:ext>
              </a:extLst>
            </p:cNvPr>
            <p:cNvCxnSpPr/>
            <p:nvPr userDrawn="1"/>
          </p:nvCxnSpPr>
          <p:spPr bwMode="gray">
            <a:xfrm>
              <a:off x="5985348"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19">
              <a:extLst>
                <a:ext uri="{FF2B5EF4-FFF2-40B4-BE49-F238E27FC236}">
                  <a16:creationId xmlns:a16="http://schemas.microsoft.com/office/drawing/2014/main" id="{65253E01-4D13-4D24-8B13-96C7CCC8CFD2}"/>
                </a:ext>
              </a:extLst>
            </p:cNvPr>
            <p:cNvCxnSpPr/>
            <p:nvPr userDrawn="1"/>
          </p:nvCxnSpPr>
          <p:spPr bwMode="gray">
            <a:xfrm>
              <a:off x="6205221" y="6917133"/>
              <a:ext cx="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elplatzhalter 1"/>
          <p:cNvSpPr>
            <a:spLocks noGrp="1"/>
          </p:cNvSpPr>
          <p:nvPr>
            <p:ph type="title"/>
          </p:nvPr>
        </p:nvSpPr>
        <p:spPr bwMode="gray">
          <a:xfrm>
            <a:off x="478801" y="309600"/>
            <a:ext cx="11233774" cy="360099"/>
          </a:xfrm>
          <a:prstGeom prst="rect">
            <a:avLst/>
          </a:prstGeom>
        </p:spPr>
        <p:txBody>
          <a:bodyPr vert="horz" lIns="0" tIns="0" rIns="0" bIns="0" rtlCol="0" anchor="t" anchorCtr="0">
            <a:spAutoFit/>
          </a:bodyPr>
          <a:lstStyle/>
          <a:p>
            <a:r>
              <a:rPr lang="de-DE" noProof="0" dirty="0"/>
              <a:t>Titelmasterformat durch Klicken bearbeiten</a:t>
            </a:r>
          </a:p>
        </p:txBody>
      </p:sp>
      <p:sp>
        <p:nvSpPr>
          <p:cNvPr id="3" name="Textplatzhalter 2"/>
          <p:cNvSpPr>
            <a:spLocks noGrp="1"/>
          </p:cNvSpPr>
          <p:nvPr>
            <p:ph type="body" idx="1"/>
          </p:nvPr>
        </p:nvSpPr>
        <p:spPr bwMode="gray">
          <a:xfrm>
            <a:off x="478801" y="1486048"/>
            <a:ext cx="11237595" cy="4571852"/>
          </a:xfrm>
          <a:prstGeom prst="rect">
            <a:avLst/>
          </a:prstGeom>
        </p:spPr>
        <p:txBody>
          <a:bodyPr vert="horz" lIns="0" tIns="0" rIns="0" bIns="0" rtlCol="0">
            <a:noAutofit/>
          </a:bodyPr>
          <a:lstStyle/>
          <a:p>
            <a:pPr lvl="0"/>
            <a:r>
              <a:rPr lang="de-DE" noProof="0" dirty="0"/>
              <a:t>Platzhalter Subheadline</a:t>
            </a:r>
          </a:p>
          <a:p>
            <a:pPr lvl="0"/>
            <a:r>
              <a:rPr lang="de-DE" dirty="0"/>
              <a:t>Zweite Ebene</a:t>
            </a:r>
          </a:p>
          <a:p>
            <a:pPr lvl="2"/>
            <a:r>
              <a:rPr lang="de-DE" dirty="0"/>
              <a:t>Dritte Ebene</a:t>
            </a:r>
          </a:p>
          <a:p>
            <a:pPr lvl="3"/>
            <a:r>
              <a:rPr lang="de-DE" dirty="0"/>
              <a:t>Vierte Ebene</a:t>
            </a:r>
          </a:p>
          <a:p>
            <a:pPr lvl="4"/>
            <a:r>
              <a:rPr lang="de-DE" dirty="0"/>
              <a:t>Fünfte Ebene</a:t>
            </a:r>
          </a:p>
        </p:txBody>
      </p:sp>
      <p:sp>
        <p:nvSpPr>
          <p:cNvPr id="28" name="Fußzeilenplatzhalter 27">
            <a:extLst>
              <a:ext uri="{FF2B5EF4-FFF2-40B4-BE49-F238E27FC236}">
                <a16:creationId xmlns:a16="http://schemas.microsoft.com/office/drawing/2014/main" id="{DB5CA36D-F619-49CB-BE27-07222FF59D0B}"/>
              </a:ext>
            </a:extLst>
          </p:cNvPr>
          <p:cNvSpPr>
            <a:spLocks noGrp="1"/>
          </p:cNvSpPr>
          <p:nvPr userDrawn="1">
            <p:ph type="ftr" sz="quarter" idx="3"/>
          </p:nvPr>
        </p:nvSpPr>
        <p:spPr bwMode="gray">
          <a:xfrm>
            <a:off x="2685600" y="6551476"/>
            <a:ext cx="8280000" cy="153888"/>
          </a:xfrm>
          <a:prstGeom prst="rect">
            <a:avLst/>
          </a:prstGeom>
        </p:spPr>
        <p:txBody>
          <a:bodyPr vert="horz" wrap="square" lIns="0" tIns="0" rIns="0" bIns="0" rtlCol="0" anchor="b" anchorCtr="0">
            <a:spAutoFit/>
          </a:bodyPr>
          <a:lstStyle>
            <a:lvl1pPr algn="l">
              <a:spcBef>
                <a:spcPts val="0"/>
              </a:spcBef>
              <a:defRPr sz="1000">
                <a:solidFill>
                  <a:schemeClr val="tx1"/>
                </a:solidFill>
              </a:defRPr>
            </a:lvl1pPr>
          </a:lstStyle>
          <a:p>
            <a:r>
              <a:rPr lang="de-DE" noProof="0" dirty="0"/>
              <a:t>| Erstellungsdatum: 10. Sept 2019 | Ablageverantwortliche Abteilung: </a:t>
            </a:r>
            <a:r>
              <a:rPr lang="de-DE" noProof="0" dirty="0" err="1"/>
              <a:t>xxxx</a:t>
            </a:r>
            <a:r>
              <a:rPr lang="de-DE" noProof="0" dirty="0"/>
              <a:t>-xx | KSU-Klasse: </a:t>
            </a:r>
            <a:r>
              <a:rPr lang="de-DE" noProof="0" dirty="0" err="1"/>
              <a:t>xx.x</a:t>
            </a:r>
            <a:r>
              <a:rPr lang="de-DE" noProof="0" dirty="0"/>
              <a:t> – xx Jahr(e)</a:t>
            </a:r>
            <a:endParaRPr lang="de-DE" noProof="0" dirty="0">
              <a:latin typeface="+mj-lt"/>
            </a:endParaRPr>
          </a:p>
        </p:txBody>
      </p:sp>
      <p:sp>
        <p:nvSpPr>
          <p:cNvPr id="29" name="Foliennummernplatzhalter 28">
            <a:extLst>
              <a:ext uri="{FF2B5EF4-FFF2-40B4-BE49-F238E27FC236}">
                <a16:creationId xmlns:a16="http://schemas.microsoft.com/office/drawing/2014/main" id="{F885C57F-AD33-4E02-982D-AFB5FBE99588}"/>
              </a:ext>
            </a:extLst>
          </p:cNvPr>
          <p:cNvSpPr>
            <a:spLocks noGrp="1"/>
          </p:cNvSpPr>
          <p:nvPr userDrawn="1">
            <p:ph type="sldNum" sz="quarter" idx="4"/>
          </p:nvPr>
        </p:nvSpPr>
        <p:spPr bwMode="gray">
          <a:xfrm>
            <a:off x="1897200" y="6551476"/>
            <a:ext cx="756000" cy="153888"/>
          </a:xfrm>
          <a:prstGeom prst="rect">
            <a:avLst/>
          </a:prstGeom>
        </p:spPr>
        <p:txBody>
          <a:bodyPr vert="horz" wrap="square" lIns="0" tIns="0" rIns="0" bIns="0" rtlCol="0" anchor="b" anchorCtr="0">
            <a:spAutoFit/>
          </a:bodyPr>
          <a:lstStyle>
            <a:lvl1pPr algn="r">
              <a:spcBef>
                <a:spcPts val="0"/>
              </a:spcBef>
              <a:defRPr sz="1000">
                <a:solidFill>
                  <a:schemeClr val="tx1"/>
                </a:solidFill>
              </a:defRPr>
            </a:lvl1pPr>
          </a:lstStyle>
          <a:p>
            <a:r>
              <a:rPr lang="de-DE" dirty="0"/>
              <a:t>Seite </a:t>
            </a:r>
            <a:fld id="{D9249B2F-9173-48D3-A5BC-90A6758C671B}" type="slidenum">
              <a:rPr lang="de-DE" noProof="0" smtClean="0"/>
              <a:pPr/>
              <a:t>‹#›</a:t>
            </a:fld>
            <a:endParaRPr lang="de-DE" noProof="0" dirty="0"/>
          </a:p>
        </p:txBody>
      </p:sp>
      <p:pic>
        <p:nvPicPr>
          <p:cNvPr id="26" name="Obrázok 25"/>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1276162" y="6172707"/>
            <a:ext cx="424982" cy="532800"/>
          </a:xfrm>
          <a:prstGeom prst="rect">
            <a:avLst/>
          </a:prstGeom>
        </p:spPr>
      </p:pic>
    </p:spTree>
    <p:extLst>
      <p:ext uri="{BB962C8B-B14F-4D97-AF65-F5344CB8AC3E}">
        <p14:creationId xmlns:p14="http://schemas.microsoft.com/office/powerpoint/2010/main" val="2087031022"/>
      </p:ext>
    </p:extLst>
  </p:cSld>
  <p:clrMap bg1="lt1" tx1="dk1" bg2="lt2" tx2="dk2" accent1="accent1" accent2="accent2" accent3="accent3" accent4="accent4" accent5="accent5" accent6="accent6" hlink="hlink" folHlink="folHlink"/>
  <p:sldLayoutIdLst>
    <p:sldLayoutId id="2147483655" r:id="rId1"/>
    <p:sldLayoutId id="2147483693" r:id="rId2"/>
    <p:sldLayoutId id="2147483697" r:id="rId3"/>
    <p:sldLayoutId id="2147483698" r:id="rId4"/>
    <p:sldLayoutId id="2147483699" r:id="rId5"/>
    <p:sldLayoutId id="2147483700" r:id="rId6"/>
    <p:sldLayoutId id="2147483712" r:id="rId7"/>
    <p:sldLayoutId id="2147483703" r:id="rId8"/>
    <p:sldLayoutId id="2147483704" r:id="rId9"/>
    <p:sldLayoutId id="2147483707" r:id="rId10"/>
    <p:sldLayoutId id="2147483706" r:id="rId11"/>
    <p:sldLayoutId id="2147483708" r:id="rId12"/>
    <p:sldLayoutId id="2147483709" r:id="rId13"/>
    <p:sldLayoutId id="2147483657" r:id="rId14"/>
    <p:sldLayoutId id="2147483678" r:id="rId15"/>
    <p:sldLayoutId id="2147483687" r:id="rId16"/>
    <p:sldLayoutId id="2147483659" r:id="rId17"/>
    <p:sldLayoutId id="2147483674" r:id="rId18"/>
    <p:sldLayoutId id="2147483694" r:id="rId19"/>
    <p:sldLayoutId id="2147483662" r:id="rId20"/>
    <p:sldLayoutId id="2147483664" r:id="rId21"/>
    <p:sldLayoutId id="2147483663" r:id="rId22"/>
    <p:sldLayoutId id="2147483650" r:id="rId23"/>
    <p:sldLayoutId id="2147483688" r:id="rId24"/>
    <p:sldLayoutId id="2147483665" r:id="rId25"/>
    <p:sldLayoutId id="2147483666" r:id="rId26"/>
    <p:sldLayoutId id="2147483681" r:id="rId27"/>
    <p:sldLayoutId id="2147483682" r:id="rId28"/>
    <p:sldLayoutId id="2147483684" r:id="rId29"/>
    <p:sldLayoutId id="2147483696" r:id="rId30"/>
    <p:sldLayoutId id="2147483695" r:id="rId31"/>
    <p:sldLayoutId id="2147483669" r:id="rId32"/>
    <p:sldLayoutId id="2147483689" r:id="rId33"/>
    <p:sldLayoutId id="2147483690" r:id="rId34"/>
    <p:sldLayoutId id="2147483670" r:id="rId35"/>
    <p:sldLayoutId id="2147483671" r:id="rId36"/>
    <p:sldLayoutId id="2147483672" r:id="rId37"/>
    <p:sldLayoutId id="2147483677" r:id="rId38"/>
    <p:sldLayoutId id="2147483673" r:id="rId39"/>
  </p:sldLayoutIdLst>
  <p:hf hdr="0" dt="0"/>
  <p:txStyles>
    <p:titleStyle>
      <a:lvl1pPr algn="l" defTabSz="1219140" rtl="0" eaLnBrk="1" latinLnBrk="0" hangingPunct="1">
        <a:lnSpc>
          <a:spcPct val="90000"/>
        </a:lnSpc>
        <a:spcBef>
          <a:spcPct val="0"/>
        </a:spcBef>
        <a:buNone/>
        <a:defRPr sz="2600" kern="1200" spc="13" baseline="0">
          <a:solidFill>
            <a:schemeClr val="tx1"/>
          </a:solidFill>
          <a:latin typeface="+mj-lt"/>
          <a:ea typeface="+mj-ea"/>
          <a:cs typeface="+mj-cs"/>
        </a:defRPr>
      </a:lvl1pPr>
    </p:titleStyle>
    <p:bodyStyle>
      <a:lvl1pPr marL="0" indent="0" algn="l" defTabSz="1219140" rtl="0" eaLnBrk="1" latinLnBrk="0" hangingPunct="1">
        <a:spcBef>
          <a:spcPts val="1200"/>
        </a:spcBef>
        <a:buFont typeface="Arial" panose="020B0604020202020204" pitchFamily="34" charset="0"/>
        <a:buNone/>
        <a:defRPr lang="en-GB" sz="1800" b="0" kern="1200" noProof="0" dirty="0">
          <a:solidFill>
            <a:schemeClr val="tx1"/>
          </a:solidFill>
          <a:latin typeface="+mn-lt"/>
          <a:ea typeface="+mn-ea"/>
          <a:cs typeface="+mn-cs"/>
        </a:defRPr>
      </a:lvl1pPr>
      <a:lvl2pPr marL="0" indent="0" algn="l" defTabSz="1219140" rtl="0" eaLnBrk="1" latinLnBrk="0" hangingPunct="1">
        <a:spcBef>
          <a:spcPts val="1000"/>
        </a:spcBef>
        <a:buFont typeface="Arial" panose="020B0604020202020204" pitchFamily="34" charset="0"/>
        <a:buNone/>
        <a:defRPr sz="1800" kern="1200">
          <a:solidFill>
            <a:schemeClr val="tx1"/>
          </a:solidFill>
          <a:latin typeface="+mn-lt"/>
          <a:ea typeface="+mn-ea"/>
          <a:cs typeface="+mn-cs"/>
        </a:defRPr>
      </a:lvl2pPr>
      <a:lvl3pPr marL="252000" indent="-252000" algn="l" defTabSz="1219140" rtl="0" eaLnBrk="1" latinLnBrk="0" hangingPunct="1">
        <a:spcBef>
          <a:spcPts val="400"/>
        </a:spcBef>
        <a:buFont typeface="VW Text Office" panose="020B0503040200000003" pitchFamily="34" charset="0"/>
        <a:buChar char="–"/>
        <a:defRPr sz="1800" kern="1200">
          <a:solidFill>
            <a:schemeClr val="tx1"/>
          </a:solidFill>
          <a:latin typeface="+mn-lt"/>
          <a:ea typeface="+mn-ea"/>
          <a:cs typeface="+mn-cs"/>
        </a:defRPr>
      </a:lvl3pPr>
      <a:lvl4pPr marL="504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4pPr>
      <a:lvl5pPr marL="756000" indent="-252000" algn="l" defTabSz="1219140" rtl="0" eaLnBrk="1" latinLnBrk="0" hangingPunct="1">
        <a:spcBef>
          <a:spcPts val="400"/>
        </a:spcBef>
        <a:buFont typeface="Symbol" panose="05050102010706020507" pitchFamily="18" charset="2"/>
        <a:buChar char="-"/>
        <a:defRPr sz="18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72" userDrawn="1">
          <p15:clr>
            <a:srgbClr val="F26B43"/>
          </p15:clr>
        </p15:guide>
        <p15:guide id="2" pos="3908" userDrawn="1">
          <p15:clr>
            <a:srgbClr val="F26B43"/>
          </p15:clr>
        </p15:guide>
        <p15:guide id="4" pos="7378" userDrawn="1">
          <p15:clr>
            <a:srgbClr val="F26B43"/>
          </p15:clr>
        </p15:guide>
        <p15:guide id="6" orient="horz" pos="935" userDrawn="1">
          <p15:clr>
            <a:srgbClr val="F26B43"/>
          </p15:clr>
        </p15:guide>
        <p15:guide id="8" pos="302" userDrawn="1">
          <p15:clr>
            <a:srgbClr val="F26B43"/>
          </p15:clr>
        </p15:guide>
        <p15:guide id="9"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2.xml"/><Relationship Id="rId1" Type="http://schemas.openxmlformats.org/officeDocument/2006/relationships/tags" Target="../tags/tag70.xml"/><Relationship Id="rId6" Type="http://schemas.openxmlformats.org/officeDocument/2006/relationships/image" Target="../media/image24.png"/><Relationship Id="rId5" Type="http://schemas.openxmlformats.org/officeDocument/2006/relationships/hyperlink" Target="mailto:io@volkswagen.de" TargetMode="Externa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ombudsmen-of-volkswagen.com/"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2.xml"/><Relationship Id="rId1" Type="http://schemas.openxmlformats.org/officeDocument/2006/relationships/tags" Target="../tags/tag71.xml"/><Relationship Id="rId6" Type="http://schemas.openxmlformats.org/officeDocument/2006/relationships/image" Target="../media/image29.png"/><Relationship Id="rId5" Type="http://schemas.openxmlformats.org/officeDocument/2006/relationships/hyperlink" Target="https://goto.speakup.report/volkswagen" TargetMode="Externa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image" Target="../media/image29.png"/><Relationship Id="rId1" Type="http://schemas.openxmlformats.org/officeDocument/2006/relationships/slideLayout" Target="../slideLayouts/slideLayout21.xml"/><Relationship Id="rId4" Type="http://schemas.openxmlformats.org/officeDocument/2006/relationships/image" Target="../media/image31.wm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hyperlink" Target="https://www.oznamovatelia.sk/en/chcem-oznamit/"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3.xml"/><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4.xml"/><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5.xml"/><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6.xm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7.xml"/><Relationship Id="rId5" Type="http://schemas.openxmlformats.org/officeDocument/2006/relationships/hyperlink" Target="https://www.volkswagenag.com/presence/konzern/compliance-und-risikomanagement/compliance/Volkswagen_Group_Complaints_Procedure.pdf" TargetMode="Externa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8.xml"/><Relationship Id="rId5" Type="http://schemas.openxmlformats.org/officeDocument/2006/relationships/hyperlink" Target="mailto:pinfo@porsche.sk" TargetMode="Externa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2.xml"/><Relationship Id="rId1" Type="http://schemas.openxmlformats.org/officeDocument/2006/relationships/tags" Target="../tags/tag69.xml"/><Relationship Id="rId5" Type="http://schemas.openxmlformats.org/officeDocument/2006/relationships/image" Target="../media/image23.png"/><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text 2"/>
          <p:cNvSpPr>
            <a:spLocks noGrp="1"/>
          </p:cNvSpPr>
          <p:nvPr>
            <p:ph type="body" sz="quarter" idx="15"/>
          </p:nvPr>
        </p:nvSpPr>
        <p:spPr/>
        <p:txBody>
          <a:bodyPr/>
          <a:lstStyle/>
          <a:p>
            <a:r>
              <a:rPr lang="en" dirty="0"/>
              <a:t>VW SK/ </a:t>
            </a:r>
            <a:r>
              <a:rPr lang="sk-SK" dirty="0"/>
              <a:t>01.10.2024</a:t>
            </a:r>
          </a:p>
        </p:txBody>
      </p:sp>
      <p:sp>
        <p:nvSpPr>
          <p:cNvPr id="4" name="Nadpis 3"/>
          <p:cNvSpPr>
            <a:spLocks noGrp="1"/>
          </p:cNvSpPr>
          <p:nvPr>
            <p:ph type="ctrTitle"/>
          </p:nvPr>
        </p:nvSpPr>
        <p:spPr/>
        <p:txBody>
          <a:bodyPr/>
          <a:lstStyle/>
          <a:p>
            <a:r>
              <a:rPr lang="en-US" dirty="0"/>
              <a:t>Whistleblower System</a:t>
            </a:r>
          </a:p>
        </p:txBody>
      </p:sp>
    </p:spTree>
    <p:extLst>
      <p:ext uri="{BB962C8B-B14F-4D97-AF65-F5344CB8AC3E}">
        <p14:creationId xmlns:p14="http://schemas.microsoft.com/office/powerpoint/2010/main" val="242427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a:xfrm>
            <a:off x="479425" y="309600"/>
            <a:ext cx="11233150" cy="360099"/>
          </a:xfrm>
        </p:spPr>
        <p:txBody>
          <a:bodyPr/>
          <a:lstStyle/>
          <a:p>
            <a:r>
              <a:rPr lang="en-US" dirty="0"/>
              <a:t>Making a report to our Whistleblower System</a:t>
            </a:r>
            <a:endParaRPr lang="sk-SK" dirty="0"/>
          </a:p>
        </p:txBody>
      </p:sp>
      <p:sp>
        <p:nvSpPr>
          <p:cNvPr id="10" name="Zástupný objekt pre text 1">
            <a:extLst>
              <a:ext uri="{FF2B5EF4-FFF2-40B4-BE49-F238E27FC236}">
                <a16:creationId xmlns:a16="http://schemas.microsoft.com/office/drawing/2014/main" id="{2ADC74E6-8BF2-C1C3-C1E6-F66C57D91304}"/>
              </a:ext>
            </a:extLst>
          </p:cNvPr>
          <p:cNvSpPr txBox="1">
            <a:spLocks/>
          </p:cNvSpPr>
          <p:nvPr/>
        </p:nvSpPr>
        <p:spPr bwMode="gray">
          <a:xfrm>
            <a:off x="479425" y="998243"/>
            <a:ext cx="11233150" cy="360099"/>
          </a:xfrm>
          <a:prstGeom prst="rect">
            <a:avLst/>
          </a:prstGeom>
        </p:spPr>
        <p:style>
          <a:lnRef idx="1">
            <a:schemeClr val="dk1"/>
          </a:lnRef>
          <a:fillRef idx="2">
            <a:schemeClr val="dk1"/>
          </a:fillRef>
          <a:effectRef idx="1">
            <a:schemeClr val="dk1"/>
          </a:effectRef>
          <a:fontRef idx="minor">
            <a:schemeClr val="dk1"/>
          </a:fontRef>
        </p:style>
        <p:txBody>
          <a:bodyPr vert="horz" lIns="0" tIns="0" rIns="0" bIns="0" rtlCol="0">
            <a:spAutoFit/>
          </a:bodyPr>
          <a:lstStyle>
            <a:lvl1pPr indent="0">
              <a:lnSpc>
                <a:spcPct val="90000"/>
              </a:lnSpc>
              <a:spcBef>
                <a:spcPts val="0"/>
              </a:spcBef>
              <a:buFont typeface="Arial" panose="020B0604020202020204" pitchFamily="34" charset="0"/>
              <a:buNone/>
              <a:defRPr lang="en-GB" sz="2600" b="0" spc="10" baseline="0" noProof="0"/>
            </a:lvl1pPr>
            <a:lvl2pPr marL="0" indent="0">
              <a:spcBef>
                <a:spcPts val="0"/>
              </a:spcBef>
              <a:buFont typeface="Arial" panose="020B0604020202020204" pitchFamily="34" charset="0"/>
              <a:buNone/>
              <a:defRPr sz="2600"/>
            </a:lvl2pPr>
            <a:lvl3pPr marL="0" indent="0">
              <a:spcBef>
                <a:spcPts val="0"/>
              </a:spcBef>
              <a:buFont typeface="VW Text Office" panose="020B0503040200000003" pitchFamily="34" charset="0"/>
              <a:buNone/>
              <a:defRPr sz="2600"/>
            </a:lvl3pPr>
            <a:lvl4pPr marL="0" indent="0">
              <a:spcBef>
                <a:spcPts val="0"/>
              </a:spcBef>
              <a:buFont typeface="Symbol" panose="05050102010706020507" pitchFamily="18" charset="2"/>
              <a:buNone/>
              <a:defRPr sz="2600"/>
            </a:lvl4pPr>
            <a:lvl5pPr marL="0" indent="0">
              <a:spcBef>
                <a:spcPts val="0"/>
              </a:spcBef>
              <a:buFont typeface="Symbol" panose="05050102010706020507" pitchFamily="18" charset="2"/>
              <a:buNone/>
              <a:defRPr sz="2600"/>
            </a:lvl5pPr>
            <a:lvl6pPr marL="3352632" indent="-304784">
              <a:spcBef>
                <a:spcPct val="20000"/>
              </a:spcBef>
              <a:buFont typeface="Arial" panose="020B0604020202020204" pitchFamily="34" charset="0"/>
              <a:buChar char="•"/>
              <a:defRPr sz="2667"/>
            </a:lvl6pPr>
            <a:lvl7pPr marL="3962202" indent="-304784">
              <a:spcBef>
                <a:spcPct val="20000"/>
              </a:spcBef>
              <a:buFont typeface="Arial" panose="020B0604020202020204" pitchFamily="34" charset="0"/>
              <a:buChar char="•"/>
              <a:defRPr sz="2667"/>
            </a:lvl7pPr>
            <a:lvl8pPr marL="4571772" indent="-304784">
              <a:spcBef>
                <a:spcPct val="20000"/>
              </a:spcBef>
              <a:buFont typeface="Arial" panose="020B0604020202020204" pitchFamily="34" charset="0"/>
              <a:buChar char="•"/>
              <a:defRPr sz="2667"/>
            </a:lvl8pPr>
            <a:lvl9pPr marL="5181341" indent="-304784">
              <a:spcBef>
                <a:spcPct val="20000"/>
              </a:spcBef>
              <a:buFont typeface="Arial" panose="020B0604020202020204" pitchFamily="34" charset="0"/>
              <a:buChar char="•"/>
              <a:defRPr sz="2667"/>
            </a:lvl9pPr>
          </a:lstStyle>
          <a:p>
            <a:pPr algn="ctr"/>
            <a:r>
              <a:rPr lang="sk-SK" dirty="0"/>
              <a:t>E-mail</a:t>
            </a:r>
          </a:p>
        </p:txBody>
      </p:sp>
      <p:sp>
        <p:nvSpPr>
          <p:cNvPr id="11" name="Zástupný objekt pre text 5">
            <a:extLst>
              <a:ext uri="{FF2B5EF4-FFF2-40B4-BE49-F238E27FC236}">
                <a16:creationId xmlns:a16="http://schemas.microsoft.com/office/drawing/2014/main" id="{B5C3ADBB-E090-BB79-30AA-595E6DB00E06}"/>
              </a:ext>
            </a:extLst>
          </p:cNvPr>
          <p:cNvSpPr txBox="1">
            <a:spLocks/>
          </p:cNvSpPr>
          <p:nvPr/>
        </p:nvSpPr>
        <p:spPr bwMode="gray">
          <a:xfrm>
            <a:off x="1326775" y="1686886"/>
            <a:ext cx="10478473" cy="2206462"/>
          </a:xfrm>
          <a:prstGeom prst="rect">
            <a:avLst/>
          </a:prstGeom>
        </p:spPr>
        <p:txBody>
          <a:bodyPr vert="horz" lIns="0" tIns="0" rIns="0" bIns="0" rtlCol="0">
            <a:noAutofit/>
          </a:bodyPr>
          <a:lstStyle>
            <a:lvl1pPr marL="360000" indent="-360000">
              <a:lnSpc>
                <a:spcPct val="150000"/>
              </a:lnSpc>
              <a:spcBef>
                <a:spcPts val="0"/>
              </a:spcBef>
              <a:buFont typeface="Wingdings" panose="05000000000000000000" pitchFamily="2" charset="2"/>
              <a:buChar char="ü"/>
              <a:defRPr lang="en-GB" sz="2200" b="0" noProof="0"/>
            </a:lvl1pPr>
            <a:lvl2pPr marL="360000" indent="-360000">
              <a:spcBef>
                <a:spcPts val="0"/>
              </a:spcBef>
              <a:buFont typeface="Symbol" panose="05050102010706020507" pitchFamily="18" charset="2"/>
              <a:buChar char="-"/>
              <a:defRPr sz="2600"/>
            </a:lvl2pPr>
            <a:lvl3pPr marL="360000" indent="-360000">
              <a:spcBef>
                <a:spcPts val="0"/>
              </a:spcBef>
              <a:buFont typeface="Symbol" panose="05050102010706020507" pitchFamily="18" charset="2"/>
              <a:buChar char="-"/>
              <a:defRPr sz="2600"/>
            </a:lvl3pPr>
            <a:lvl4pPr marL="360000" indent="-360000">
              <a:spcBef>
                <a:spcPts val="0"/>
              </a:spcBef>
              <a:buFont typeface="Symbol" panose="05050102010706020507" pitchFamily="18" charset="2"/>
              <a:buChar char="-"/>
              <a:defRPr sz="2600"/>
            </a:lvl4pPr>
            <a:lvl5pPr marL="360000" indent="-360000">
              <a:spcBef>
                <a:spcPts val="0"/>
              </a:spcBef>
              <a:buFont typeface="Symbol" panose="05050102010706020507" pitchFamily="18" charset="2"/>
              <a:buChar char="-"/>
              <a:defRPr sz="2600"/>
            </a:lvl5pPr>
            <a:lvl6pPr marL="3352632" indent="-304784">
              <a:spcBef>
                <a:spcPct val="20000"/>
              </a:spcBef>
              <a:buFont typeface="Arial" panose="020B0604020202020204" pitchFamily="34" charset="0"/>
              <a:buChar char="•"/>
              <a:defRPr sz="2667"/>
            </a:lvl6pPr>
            <a:lvl7pPr marL="3962202" indent="-304784">
              <a:spcBef>
                <a:spcPct val="20000"/>
              </a:spcBef>
              <a:buFont typeface="Arial" panose="020B0604020202020204" pitchFamily="34" charset="0"/>
              <a:buChar char="•"/>
              <a:defRPr sz="2667"/>
            </a:lvl7pPr>
            <a:lvl8pPr marL="4571772" indent="-304784">
              <a:spcBef>
                <a:spcPct val="20000"/>
              </a:spcBef>
              <a:buFont typeface="Arial" panose="020B0604020202020204" pitchFamily="34" charset="0"/>
              <a:buChar char="•"/>
              <a:defRPr sz="2667"/>
            </a:lvl8pPr>
            <a:lvl9pPr marL="5181341" indent="-304784">
              <a:spcBef>
                <a:spcPct val="20000"/>
              </a:spcBef>
              <a:buFont typeface="Arial" panose="020B0604020202020204" pitchFamily="34" charset="0"/>
              <a:buChar char="•"/>
              <a:defRPr sz="2667"/>
            </a:lvl9pPr>
          </a:lstStyle>
          <a:p>
            <a:pPr>
              <a:lnSpc>
                <a:spcPct val="130000"/>
              </a:lnSpc>
            </a:pPr>
            <a:r>
              <a:rPr lang="en-US" dirty="0"/>
              <a:t>The Investigation Office can be reached via E-mail (in any language</a:t>
            </a:r>
            <a:r>
              <a:rPr lang="sk-SK" dirty="0"/>
              <a:t> – </a:t>
            </a:r>
            <a:r>
              <a:rPr lang="sk-SK" dirty="0" err="1"/>
              <a:t>including</a:t>
            </a:r>
            <a:r>
              <a:rPr lang="sk-SK" dirty="0"/>
              <a:t> Slovak </a:t>
            </a:r>
            <a:r>
              <a:rPr lang="sk-SK" dirty="0" err="1"/>
              <a:t>language</a:t>
            </a:r>
            <a:r>
              <a:rPr lang="en-US" dirty="0"/>
              <a:t>)</a:t>
            </a:r>
            <a:r>
              <a:rPr lang="sk-SK" dirty="0"/>
              <a:t> </a:t>
            </a:r>
            <a:r>
              <a:rPr lang="en-US" b="1" dirty="0">
                <a:hlinkClick r:id="rId5"/>
              </a:rPr>
              <a:t>io@volkswagen.de</a:t>
            </a:r>
            <a:r>
              <a:rPr lang="sk-SK" dirty="0"/>
              <a:t>.</a:t>
            </a:r>
          </a:p>
          <a:p>
            <a:pPr>
              <a:lnSpc>
                <a:spcPct val="130000"/>
              </a:lnSpc>
            </a:pPr>
            <a:r>
              <a:rPr lang="en-US" dirty="0"/>
              <a:t>For customer complaints, please contact the channels listed under "A complaint about products or services to our customer service".</a:t>
            </a:r>
          </a:p>
        </p:txBody>
      </p:sp>
      <p:pic>
        <p:nvPicPr>
          <p:cNvPr id="12" name="Obrázok 11">
            <a:extLst>
              <a:ext uri="{FF2B5EF4-FFF2-40B4-BE49-F238E27FC236}">
                <a16:creationId xmlns:a16="http://schemas.microsoft.com/office/drawing/2014/main" id="{65A133A4-A9E5-2F16-BD3F-2E2798551760}"/>
              </a:ext>
            </a:extLst>
          </p:cNvPr>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a:off x="482452" y="2208816"/>
            <a:ext cx="797793" cy="796842"/>
          </a:xfrm>
          <a:prstGeom prst="rect">
            <a:avLst/>
          </a:prstGeom>
        </p:spPr>
      </p:pic>
    </p:spTree>
    <p:extLst>
      <p:ext uri="{BB962C8B-B14F-4D97-AF65-F5344CB8AC3E}">
        <p14:creationId xmlns:p14="http://schemas.microsoft.com/office/powerpoint/2010/main" val="373078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18"/>
          </p:nvPr>
        </p:nvSpPr>
        <p:spPr>
          <a:xfrm>
            <a:off x="478800" y="849573"/>
            <a:ext cx="11233150" cy="360099"/>
          </a:xfrm>
        </p:spPr>
        <p:style>
          <a:lnRef idx="1">
            <a:schemeClr val="dk1"/>
          </a:lnRef>
          <a:fillRef idx="2">
            <a:schemeClr val="dk1"/>
          </a:fillRef>
          <a:effectRef idx="1">
            <a:schemeClr val="dk1"/>
          </a:effectRef>
          <a:fontRef idx="minor">
            <a:schemeClr val="dk1"/>
          </a:fontRef>
        </p:style>
        <p:txBody>
          <a:bodyPr/>
          <a:lstStyle/>
          <a:p>
            <a:pPr algn="ctr"/>
            <a:r>
              <a:rPr lang="en-US"/>
              <a:t>Postal address</a:t>
            </a:r>
          </a:p>
        </p:txBody>
      </p:sp>
      <p:sp>
        <p:nvSpPr>
          <p:cNvPr id="5" name="Nadpis 4"/>
          <p:cNvSpPr>
            <a:spLocks noGrp="1"/>
          </p:cNvSpPr>
          <p:nvPr>
            <p:ph type="title"/>
          </p:nvPr>
        </p:nvSpPr>
        <p:spPr/>
        <p:txBody>
          <a:bodyPr/>
          <a:lstStyle/>
          <a:p>
            <a:r>
              <a:rPr lang="en-US" dirty="0"/>
              <a:t>Making a report to our Whistleblower System</a:t>
            </a:r>
            <a:endParaRPr lang="sk-SK" dirty="0"/>
          </a:p>
        </p:txBody>
      </p:sp>
      <p:sp>
        <p:nvSpPr>
          <p:cNvPr id="6" name="Zástupný objekt pre text 5"/>
          <p:cNvSpPr>
            <a:spLocks noGrp="1"/>
          </p:cNvSpPr>
          <p:nvPr>
            <p:ph type="body" sz="quarter" idx="19"/>
          </p:nvPr>
        </p:nvSpPr>
        <p:spPr>
          <a:xfrm>
            <a:off x="2949387" y="1427246"/>
            <a:ext cx="8762563" cy="1665578"/>
          </a:xfrm>
        </p:spPr>
        <p:txBody>
          <a:bodyPr/>
          <a:lstStyle/>
          <a:p>
            <a:pPr marL="0" indent="0" defTabSz="1095375">
              <a:lnSpc>
                <a:spcPct val="120000"/>
              </a:lnSpc>
              <a:buNone/>
            </a:pPr>
            <a:r>
              <a:rPr lang="sk-SK" sz="2200" dirty="0"/>
              <a:t>Volkswagen AG</a:t>
            </a:r>
          </a:p>
          <a:p>
            <a:pPr marL="0" indent="0" defTabSz="1095375">
              <a:lnSpc>
                <a:spcPct val="120000"/>
              </a:lnSpc>
              <a:buNone/>
            </a:pPr>
            <a:r>
              <a:rPr lang="en" sz="2200" dirty="0"/>
              <a:t>Central Investigation Office	</a:t>
            </a:r>
          </a:p>
          <a:p>
            <a:pPr marL="0" indent="0" defTabSz="1095375">
              <a:lnSpc>
                <a:spcPct val="120000"/>
              </a:lnSpc>
              <a:buNone/>
            </a:pPr>
            <a:r>
              <a:rPr lang="sk-SK" sz="2200" dirty="0" err="1"/>
              <a:t>Mailb</a:t>
            </a:r>
            <a:r>
              <a:rPr lang="en" sz="2200" dirty="0"/>
              <a:t>ox 1717 </a:t>
            </a:r>
            <a:endParaRPr lang="sk-SK" sz="2200" dirty="0"/>
          </a:p>
          <a:p>
            <a:pPr marL="0" indent="0" defTabSz="1095375">
              <a:lnSpc>
                <a:spcPct val="120000"/>
              </a:lnSpc>
              <a:buNone/>
            </a:pPr>
            <a:r>
              <a:rPr lang="sk-SK" sz="2200" dirty="0" err="1"/>
              <a:t>Berliner</a:t>
            </a:r>
            <a:r>
              <a:rPr lang="sk-SK" sz="2200"/>
              <a:t> Ring 2</a:t>
            </a:r>
            <a:endParaRPr lang="sk-SK" sz="2200" dirty="0"/>
          </a:p>
          <a:p>
            <a:pPr marL="0" indent="0" defTabSz="1095375">
              <a:lnSpc>
                <a:spcPct val="120000"/>
              </a:lnSpc>
              <a:buNone/>
            </a:pPr>
            <a:r>
              <a:rPr lang="en" sz="2200" dirty="0"/>
              <a:t>38436 Wolfsburg, Germany</a:t>
            </a:r>
            <a:endParaRPr lang="sk-SK" sz="1600" dirty="0"/>
          </a:p>
        </p:txBody>
      </p:sp>
      <p:sp>
        <p:nvSpPr>
          <p:cNvPr id="7" name="Zástupný objekt pre text 1"/>
          <p:cNvSpPr txBox="1">
            <a:spLocks/>
          </p:cNvSpPr>
          <p:nvPr/>
        </p:nvSpPr>
        <p:spPr bwMode="gray">
          <a:xfrm>
            <a:off x="482452" y="3864813"/>
            <a:ext cx="11233150" cy="360099"/>
          </a:xfrm>
          <a:prstGeom prst="rect">
            <a:avLst/>
          </a:prstGeom>
        </p:spPr>
        <p:style>
          <a:lnRef idx="1">
            <a:schemeClr val="dk1"/>
          </a:lnRef>
          <a:fillRef idx="2">
            <a:schemeClr val="dk1"/>
          </a:fillRef>
          <a:effectRef idx="1">
            <a:schemeClr val="dk1"/>
          </a:effectRef>
          <a:fontRef idx="minor">
            <a:schemeClr val="dk1"/>
          </a:fontRef>
        </p:style>
        <p:txBody>
          <a:bodyPr vert="horz" lIns="0" tIns="0" rIns="0" bIns="0" rtlCol="0">
            <a:spAutoFit/>
          </a:bodyPr>
          <a:lstStyle>
            <a:lvl1pPr marL="0" indent="0" algn="l" defTabSz="1219140" rtl="0" eaLnBrk="1" latinLnBrk="0" hangingPunct="1">
              <a:lnSpc>
                <a:spcPct val="90000"/>
              </a:lnSpc>
              <a:spcBef>
                <a:spcPts val="0"/>
              </a:spcBef>
              <a:buFont typeface="Arial" panose="020B0604020202020204" pitchFamily="34" charset="0"/>
              <a:buNone/>
              <a:defRPr lang="en-GB" sz="2600" b="0" kern="1200" spc="10" baseline="0" noProof="0">
                <a:solidFill>
                  <a:schemeClr val="tx1"/>
                </a:solidFill>
                <a:latin typeface="+mn-lt"/>
                <a:ea typeface="+mn-ea"/>
                <a:cs typeface="+mn-cs"/>
              </a:defRPr>
            </a:lvl1pPr>
            <a:lvl2pPr marL="0" indent="0" algn="l" defTabSz="1219140" rtl="0" eaLnBrk="1" latinLnBrk="0" hangingPunct="1">
              <a:spcBef>
                <a:spcPts val="0"/>
              </a:spcBef>
              <a:buFont typeface="Arial" panose="020B0604020202020204" pitchFamily="34" charset="0"/>
              <a:buNone/>
              <a:defRPr sz="2600" kern="1200">
                <a:solidFill>
                  <a:schemeClr val="tx1"/>
                </a:solidFill>
                <a:latin typeface="+mn-lt"/>
                <a:ea typeface="+mn-ea"/>
                <a:cs typeface="+mn-cs"/>
              </a:defRPr>
            </a:lvl2pPr>
            <a:lvl3pPr marL="0" indent="0" algn="l" defTabSz="1219140" rtl="0" eaLnBrk="1" latinLnBrk="0" hangingPunct="1">
              <a:spcBef>
                <a:spcPts val="0"/>
              </a:spcBef>
              <a:buFont typeface="VW Text Office" panose="020B0503040200000003" pitchFamily="34" charset="0"/>
              <a:buNone/>
              <a:defRPr sz="2600" kern="1200">
                <a:solidFill>
                  <a:schemeClr val="tx1"/>
                </a:solidFill>
                <a:latin typeface="+mn-lt"/>
                <a:ea typeface="+mn-ea"/>
                <a:cs typeface="+mn-cs"/>
              </a:defRPr>
            </a:lvl3pPr>
            <a:lvl4pPr marL="0" indent="0" algn="l" defTabSz="1219140" rtl="0" eaLnBrk="1" latinLnBrk="0" hangingPunct="1">
              <a:spcBef>
                <a:spcPts val="0"/>
              </a:spcBef>
              <a:buFont typeface="Symbol" panose="05050102010706020507" pitchFamily="18" charset="2"/>
              <a:buNone/>
              <a:defRPr sz="2600" kern="1200">
                <a:solidFill>
                  <a:schemeClr val="tx1"/>
                </a:solidFill>
                <a:latin typeface="+mn-lt"/>
                <a:ea typeface="+mn-ea"/>
                <a:cs typeface="+mn-cs"/>
              </a:defRPr>
            </a:lvl4pPr>
            <a:lvl5pPr marL="0" indent="0" algn="l" defTabSz="1219140" rtl="0" eaLnBrk="1" latinLnBrk="0" hangingPunct="1">
              <a:spcBef>
                <a:spcPts val="0"/>
              </a:spcBef>
              <a:buFont typeface="Symbol" panose="05050102010706020507" pitchFamily="18" charset="2"/>
              <a:buNone/>
              <a:defRPr sz="2600"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ctr"/>
            <a:r>
              <a:rPr lang="en-US"/>
              <a:t>In person</a:t>
            </a:r>
          </a:p>
        </p:txBody>
      </p:sp>
      <p:sp>
        <p:nvSpPr>
          <p:cNvPr id="8" name="Zástupný objekt pre text 5"/>
          <p:cNvSpPr txBox="1">
            <a:spLocks/>
          </p:cNvSpPr>
          <p:nvPr/>
        </p:nvSpPr>
        <p:spPr bwMode="gray">
          <a:xfrm>
            <a:off x="2949388" y="4802405"/>
            <a:ext cx="8766214" cy="1488147"/>
          </a:xfrm>
          <a:prstGeom prst="rect">
            <a:avLst/>
          </a:prstGeom>
        </p:spPr>
        <p:txBody>
          <a:bodyPr vert="horz" lIns="0" tIns="0" rIns="0" bIns="0" rtlCol="0">
            <a:noAutofit/>
          </a:bodyPr>
          <a:lstStyle>
            <a:lvl1pPr marL="285750" indent="-285750" algn="just">
              <a:lnSpc>
                <a:spcPct val="150000"/>
              </a:lnSpc>
              <a:spcBef>
                <a:spcPts val="0"/>
              </a:spcBef>
              <a:spcAft>
                <a:spcPts val="600"/>
              </a:spcAft>
              <a:buFont typeface="Wingdings" panose="05000000000000000000" pitchFamily="2" charset="2"/>
              <a:buChar char="ü"/>
              <a:defRPr lang="en-GB" sz="2200" b="0" noProof="0"/>
            </a:lvl1pPr>
            <a:lvl2pPr marL="0" indent="0">
              <a:spcBef>
                <a:spcPts val="1000"/>
              </a:spcBef>
              <a:buFont typeface="Arial" panose="020B0604020202020204" pitchFamily="34" charset="0"/>
              <a:buNone/>
              <a:defRPr sz="1800"/>
            </a:lvl2pPr>
            <a:lvl3pPr marL="252000" indent="-252000">
              <a:spcBef>
                <a:spcPts val="400"/>
              </a:spcBef>
              <a:buFont typeface="VW Text Office" panose="020B0503040200000003" pitchFamily="34" charset="0"/>
              <a:buChar char="–"/>
              <a:defRPr sz="1800"/>
            </a:lvl3pPr>
            <a:lvl4pPr marL="504000" indent="-252000">
              <a:spcBef>
                <a:spcPts val="400"/>
              </a:spcBef>
              <a:buFont typeface="Symbol" panose="05050102010706020507" pitchFamily="18" charset="2"/>
              <a:buChar char="-"/>
              <a:defRPr sz="1800"/>
            </a:lvl4pPr>
            <a:lvl5pPr marL="756000" indent="-252000">
              <a:spcBef>
                <a:spcPts val="400"/>
              </a:spcBef>
              <a:buFont typeface="Symbol" panose="05050102010706020507" pitchFamily="18" charset="2"/>
              <a:buChar char="-"/>
              <a:defRPr sz="1800"/>
            </a:lvl5pPr>
            <a:lvl6pPr marL="3352632" indent="-304784">
              <a:spcBef>
                <a:spcPct val="20000"/>
              </a:spcBef>
              <a:buFont typeface="Arial" panose="020B0604020202020204" pitchFamily="34" charset="0"/>
              <a:buChar char="•"/>
              <a:defRPr sz="2667"/>
            </a:lvl6pPr>
            <a:lvl7pPr marL="3962202" indent="-304784">
              <a:spcBef>
                <a:spcPct val="20000"/>
              </a:spcBef>
              <a:buFont typeface="Arial" panose="020B0604020202020204" pitchFamily="34" charset="0"/>
              <a:buChar char="•"/>
              <a:defRPr sz="2667"/>
            </a:lvl7pPr>
            <a:lvl8pPr marL="4571772" indent="-304784">
              <a:spcBef>
                <a:spcPct val="20000"/>
              </a:spcBef>
              <a:buFont typeface="Arial" panose="020B0604020202020204" pitchFamily="34" charset="0"/>
              <a:buChar char="•"/>
              <a:defRPr sz="2667"/>
            </a:lvl8pPr>
            <a:lvl9pPr marL="5181341" indent="-304784">
              <a:spcBef>
                <a:spcPct val="20000"/>
              </a:spcBef>
              <a:buFont typeface="Arial" panose="020B0604020202020204" pitchFamily="34" charset="0"/>
              <a:buChar char="•"/>
              <a:defRPr sz="2667"/>
            </a:lvl9pPr>
          </a:lstStyle>
          <a:p>
            <a:pPr marL="0" indent="0">
              <a:lnSpc>
                <a:spcPct val="120000"/>
              </a:lnSpc>
              <a:buNone/>
            </a:pPr>
            <a:r>
              <a:rPr lang="en" dirty="0"/>
              <a:t>Please </a:t>
            </a:r>
            <a:r>
              <a:rPr lang="en-US" altLang="de-DE" sz="2400" dirty="0">
                <a:solidFill>
                  <a:srgbClr val="000000"/>
                </a:solidFill>
                <a:ea typeface="DengXian"/>
                <a:cs typeface="Calibri" panose="020F0502020204030204" pitchFamily="34" charset="0"/>
              </a:rPr>
              <a:t>make an appointment in advance by writing an E-mail to </a:t>
            </a:r>
            <a:r>
              <a:rPr lang="en" b="1" dirty="0"/>
              <a:t>io@volkswagen.de</a:t>
            </a:r>
            <a:r>
              <a:rPr lang="sk-SK" dirty="0"/>
              <a:t>.</a:t>
            </a:r>
          </a:p>
        </p:txBody>
      </p:sp>
      <p:pic>
        <p:nvPicPr>
          <p:cNvPr id="9" name="Obrázok 8"/>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1039728" y="4249669"/>
            <a:ext cx="1105471" cy="1105471"/>
          </a:xfrm>
          <a:prstGeom prst="rect">
            <a:avLst/>
          </a:prstGeom>
        </p:spPr>
      </p:pic>
      <p:pic>
        <p:nvPicPr>
          <p:cNvPr id="10" name="Obrázok 9"/>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56555" y="1801906"/>
            <a:ext cx="1060434" cy="1060434"/>
          </a:xfrm>
          <a:prstGeom prst="rect">
            <a:avLst/>
          </a:prstGeom>
        </p:spPr>
      </p:pic>
      <p:pic>
        <p:nvPicPr>
          <p:cNvPr id="11" name="Obrázok 10"/>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03086" y="5044556"/>
            <a:ext cx="1161529" cy="1161529"/>
          </a:xfrm>
          <a:prstGeom prst="rect">
            <a:avLst/>
          </a:prstGeom>
        </p:spPr>
      </p:pic>
      <p:pic>
        <p:nvPicPr>
          <p:cNvPr id="12" name="Obrázok 11"/>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620311" y="4978981"/>
            <a:ext cx="1104748" cy="1104748"/>
          </a:xfrm>
          <a:prstGeom prst="rect">
            <a:avLst/>
          </a:prstGeom>
        </p:spPr>
      </p:pic>
    </p:spTree>
    <p:extLst>
      <p:ext uri="{BB962C8B-B14F-4D97-AF65-F5344CB8AC3E}">
        <p14:creationId xmlns:p14="http://schemas.microsoft.com/office/powerpoint/2010/main" val="46669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18"/>
          </p:nvPr>
        </p:nvSpPr>
        <p:spPr>
          <a:xfrm>
            <a:off x="479425" y="849747"/>
            <a:ext cx="11233150" cy="360099"/>
          </a:xfrm>
        </p:spPr>
        <p:style>
          <a:lnRef idx="1">
            <a:schemeClr val="dk1"/>
          </a:lnRef>
          <a:fillRef idx="2">
            <a:schemeClr val="dk1"/>
          </a:fillRef>
          <a:effectRef idx="1">
            <a:schemeClr val="dk1"/>
          </a:effectRef>
          <a:fontRef idx="minor">
            <a:schemeClr val="dk1"/>
          </a:fontRef>
        </p:style>
        <p:txBody>
          <a:bodyPr/>
          <a:lstStyle/>
          <a:p>
            <a:pPr algn="ctr"/>
            <a:r>
              <a:rPr lang="en-US"/>
              <a:t>Ombudspersons</a:t>
            </a:r>
          </a:p>
        </p:txBody>
      </p:sp>
      <p:sp>
        <p:nvSpPr>
          <p:cNvPr id="5" name="Nadpis 4"/>
          <p:cNvSpPr>
            <a:spLocks noGrp="1"/>
          </p:cNvSpPr>
          <p:nvPr>
            <p:ph type="title"/>
          </p:nvPr>
        </p:nvSpPr>
        <p:spPr/>
        <p:txBody>
          <a:bodyPr/>
          <a:lstStyle/>
          <a:p>
            <a:r>
              <a:rPr lang="en-US" dirty="0"/>
              <a:t>Making a report to our Whistleblower System</a:t>
            </a:r>
            <a:endParaRPr lang="sk-SK" dirty="0"/>
          </a:p>
        </p:txBody>
      </p:sp>
      <p:sp>
        <p:nvSpPr>
          <p:cNvPr id="3" name="Zástupný objekt pre text 2"/>
          <p:cNvSpPr>
            <a:spLocks noGrp="1"/>
          </p:cNvSpPr>
          <p:nvPr>
            <p:ph type="body" sz="quarter" idx="19"/>
          </p:nvPr>
        </p:nvSpPr>
        <p:spPr>
          <a:xfrm>
            <a:off x="1810871" y="1412960"/>
            <a:ext cx="9901703" cy="4505007"/>
          </a:xfrm>
        </p:spPr>
        <p:txBody>
          <a:bodyPr/>
          <a:lstStyle/>
          <a:p>
            <a:pPr>
              <a:lnSpc>
                <a:spcPct val="150000"/>
              </a:lnSpc>
              <a:buFont typeface="Wingdings" panose="05000000000000000000" pitchFamily="2" charset="2"/>
              <a:buChar char="ü"/>
            </a:pPr>
            <a:r>
              <a:rPr lang="en" sz="2200" dirty="0"/>
              <a:t>The Volkswagen Group has appointed external lawyers </a:t>
            </a:r>
            <a:r>
              <a:rPr lang="en-US" sz="2200" dirty="0"/>
              <a:t>to act as</a:t>
            </a:r>
            <a:r>
              <a:rPr lang="sk-SK" sz="2200" dirty="0"/>
              <a:t> </a:t>
            </a:r>
            <a:r>
              <a:rPr lang="en-US" sz="2200" dirty="0"/>
              <a:t>Ombudspersons. They advise on the Whistleblower System or ensure that reports from whistleblowers are forwarded anonymously to the Investigation Office if desired.</a:t>
            </a:r>
          </a:p>
          <a:p>
            <a:pPr>
              <a:lnSpc>
                <a:spcPct val="150000"/>
              </a:lnSpc>
              <a:buFont typeface="Wingdings" panose="05000000000000000000" pitchFamily="2" charset="2"/>
              <a:buChar char="ü"/>
            </a:pPr>
            <a:r>
              <a:rPr lang="en-US" sz="2200" dirty="0"/>
              <a:t>If you want to get in contact with the Ombudsperson, you can find their contact details here:</a:t>
            </a:r>
            <a:r>
              <a:rPr lang="sk-SK" sz="2200" dirty="0"/>
              <a:t> </a:t>
            </a:r>
            <a:r>
              <a:rPr lang="sk-SK" sz="2200" b="1" dirty="0">
                <a:solidFill>
                  <a:schemeClr val="tx2"/>
                </a:solidFill>
                <a:hlinkClick r:id="rId2">
                  <a:extLst>
                    <a:ext uri="{A12FA001-AC4F-418D-AE19-62706E023703}">
                      <ahyp:hlinkClr xmlns:ahyp="http://schemas.microsoft.com/office/drawing/2018/hyperlinkcolor" val="tx"/>
                    </a:ext>
                  </a:extLst>
                </a:hlinkClick>
              </a:rPr>
              <a:t>https://www.ombudsmen-of-volkswagen.com/</a:t>
            </a:r>
            <a:endParaRPr lang="sk-SK" sz="2200" b="1" dirty="0">
              <a:solidFill>
                <a:schemeClr val="tx2"/>
              </a:solidFill>
            </a:endParaRPr>
          </a:p>
          <a:p>
            <a:pPr marL="0" indent="0">
              <a:lnSpc>
                <a:spcPct val="150000"/>
              </a:lnSpc>
              <a:buNone/>
            </a:pPr>
            <a:endParaRPr lang="en-US" sz="2200" b="1" dirty="0"/>
          </a:p>
        </p:txBody>
      </p:sp>
      <p:pic>
        <p:nvPicPr>
          <p:cNvPr id="9" name="Obrázok 8"/>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300747" y="2429435"/>
            <a:ext cx="1510124" cy="1510124"/>
          </a:xfrm>
          <a:prstGeom prst="rect">
            <a:avLst/>
          </a:prstGeom>
        </p:spPr>
      </p:pic>
    </p:spTree>
    <p:extLst>
      <p:ext uri="{BB962C8B-B14F-4D97-AF65-F5344CB8AC3E}">
        <p14:creationId xmlns:p14="http://schemas.microsoft.com/office/powerpoint/2010/main" val="92611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a:xfrm>
            <a:off x="479425" y="309600"/>
            <a:ext cx="11233150" cy="360099"/>
          </a:xfrm>
        </p:spPr>
        <p:txBody>
          <a:bodyPr/>
          <a:lstStyle/>
          <a:p>
            <a:r>
              <a:rPr lang="en-US" dirty="0"/>
              <a:t>Making a report to our Whistleblower System</a:t>
            </a:r>
            <a:endParaRPr lang="en" dirty="0"/>
          </a:p>
        </p:txBody>
      </p:sp>
      <p:sp>
        <p:nvSpPr>
          <p:cNvPr id="5" name="Zástupný objekt pre text 1"/>
          <p:cNvSpPr>
            <a:spLocks noGrp="1"/>
          </p:cNvSpPr>
          <p:nvPr>
            <p:ph type="body" sz="quarter" idx="18"/>
          </p:nvPr>
        </p:nvSpPr>
        <p:spPr>
          <a:xfrm>
            <a:off x="419325" y="972887"/>
            <a:ext cx="11233150" cy="360099"/>
          </a:xfrm>
        </p:spPr>
        <p:style>
          <a:lnRef idx="1">
            <a:schemeClr val="dk1"/>
          </a:lnRef>
          <a:fillRef idx="2">
            <a:schemeClr val="dk1"/>
          </a:fillRef>
          <a:effectRef idx="1">
            <a:schemeClr val="dk1"/>
          </a:effectRef>
          <a:fontRef idx="minor">
            <a:schemeClr val="dk1"/>
          </a:fontRef>
        </p:style>
        <p:txBody>
          <a:bodyPr/>
          <a:lstStyle/>
          <a:p>
            <a:pPr algn="ctr"/>
            <a:r>
              <a:rPr lang="en-US"/>
              <a:t>Online Platform</a:t>
            </a:r>
          </a:p>
        </p:txBody>
      </p:sp>
      <p:sp>
        <p:nvSpPr>
          <p:cNvPr id="4" name="Zástupný objekt pre text 5">
            <a:extLst>
              <a:ext uri="{FF2B5EF4-FFF2-40B4-BE49-F238E27FC236}">
                <a16:creationId xmlns:a16="http://schemas.microsoft.com/office/drawing/2014/main" id="{5ADE39D9-39D6-B992-2D46-D5B2E84502FC}"/>
              </a:ext>
            </a:extLst>
          </p:cNvPr>
          <p:cNvSpPr>
            <a:spLocks noGrp="1"/>
          </p:cNvSpPr>
          <p:nvPr>
            <p:ph type="body" sz="quarter" idx="19"/>
          </p:nvPr>
        </p:nvSpPr>
        <p:spPr>
          <a:xfrm>
            <a:off x="1237129" y="1636174"/>
            <a:ext cx="10475446" cy="4094066"/>
          </a:xfrm>
        </p:spPr>
        <p:txBody>
          <a:bodyPr/>
          <a:lstStyle/>
          <a:p>
            <a:pPr marL="342900" indent="-342900">
              <a:lnSpc>
                <a:spcPct val="150000"/>
              </a:lnSpc>
              <a:buFont typeface="Wingdings" panose="05000000000000000000" pitchFamily="2" charset="2"/>
              <a:buChar char="ü"/>
            </a:pPr>
            <a:r>
              <a:rPr lang="en-US" sz="2200"/>
              <a:t>You have the option of using a web-based communication platform </a:t>
            </a:r>
            <a:r>
              <a:rPr lang="en-US" sz="2200" b="1" dirty="0" err="1">
                <a:solidFill>
                  <a:schemeClr val="tx2"/>
                </a:solidFill>
              </a:rPr>
              <a:t>SpeakUp</a:t>
            </a:r>
            <a:r>
              <a:rPr lang="en-US" sz="2200" dirty="0"/>
              <a:t> </a:t>
            </a:r>
            <a:r>
              <a:rPr lang="en-US" sz="2200" dirty="0">
                <a:hlinkClick r:id="rId5"/>
              </a:rPr>
              <a:t>https://goto.speakup.report/volkswagen</a:t>
            </a:r>
            <a:r>
              <a:rPr lang="en-US" sz="2200" dirty="0"/>
              <a:t> to contact the Investigation Office in more than 65 languages – including </a:t>
            </a:r>
            <a:r>
              <a:rPr lang="en-US" sz="2200" b="1" dirty="0"/>
              <a:t>Slovak language</a:t>
            </a:r>
            <a:r>
              <a:rPr lang="en-US" sz="2200" dirty="0"/>
              <a:t>. This system is confidential and technically secured and allows you to submit reports anonymously.</a:t>
            </a:r>
          </a:p>
          <a:p>
            <a:pPr marL="342900" indent="-342900">
              <a:lnSpc>
                <a:spcPct val="150000"/>
              </a:lnSpc>
              <a:buFont typeface="Wingdings" panose="05000000000000000000" pitchFamily="2" charset="2"/>
              <a:buChar char="ü"/>
            </a:pPr>
            <a:r>
              <a:rPr lang="en-US" sz="2200" dirty="0"/>
              <a:t>You can find detailed instructions on how to make reports online, by app or by phone here:</a:t>
            </a:r>
          </a:p>
        </p:txBody>
      </p:sp>
      <p:pic>
        <p:nvPicPr>
          <p:cNvPr id="10" name="Obrázok 9">
            <a:extLst>
              <a:ext uri="{FF2B5EF4-FFF2-40B4-BE49-F238E27FC236}">
                <a16:creationId xmlns:a16="http://schemas.microsoft.com/office/drawing/2014/main" id="{25DED420-00DF-1FD9-66C1-250F689CE165}"/>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9679" y="2974734"/>
            <a:ext cx="907450" cy="908532"/>
          </a:xfrm>
          <a:prstGeom prst="rect">
            <a:avLst/>
          </a:prstGeom>
        </p:spPr>
      </p:pic>
      <p:graphicFrame>
        <p:nvGraphicFramePr>
          <p:cNvPr id="11" name="Objekt 10">
            <a:extLst>
              <a:ext uri="{FF2B5EF4-FFF2-40B4-BE49-F238E27FC236}">
                <a16:creationId xmlns:a16="http://schemas.microsoft.com/office/drawing/2014/main" id="{240CA232-F593-12A5-4B7B-6D0F8EF6EFC9}"/>
              </a:ext>
            </a:extLst>
          </p:cNvPr>
          <p:cNvGraphicFramePr>
            <a:graphicFrameLocks noChangeAspect="1"/>
          </p:cNvGraphicFramePr>
          <p:nvPr>
            <p:extLst>
              <p:ext uri="{D42A27DB-BD31-4B8C-83A1-F6EECF244321}">
                <p14:modId xmlns:p14="http://schemas.microsoft.com/office/powerpoint/2010/main" val="2668433558"/>
              </p:ext>
            </p:extLst>
          </p:nvPr>
        </p:nvGraphicFramePr>
        <p:xfrm>
          <a:off x="3139440" y="4305325"/>
          <a:ext cx="990600" cy="1401707"/>
        </p:xfrm>
        <a:graphic>
          <a:graphicData uri="http://schemas.openxmlformats.org/presentationml/2006/ole">
            <mc:AlternateContent xmlns:mc="http://schemas.openxmlformats.org/markup-compatibility/2006">
              <mc:Choice xmlns:v="urn:schemas-microsoft-com:vml" Requires="v">
                <p:oleObj name="Acrobat Document" r:id="rId7" imgW="5667480" imgH="8020080" progId="AcroExch.Document.DC">
                  <p:embed/>
                </p:oleObj>
              </mc:Choice>
              <mc:Fallback>
                <p:oleObj name="Acrobat Document" r:id="rId7" imgW="5667480" imgH="8020080" progId="AcroExch.Document.DC">
                  <p:embed/>
                  <p:pic>
                    <p:nvPicPr>
                      <p:cNvPr id="11" name="Objekt 10">
                        <a:extLst>
                          <a:ext uri="{FF2B5EF4-FFF2-40B4-BE49-F238E27FC236}">
                            <a16:creationId xmlns:a16="http://schemas.microsoft.com/office/drawing/2014/main" id="{240CA232-F593-12A5-4B7B-6D0F8EF6EFC9}"/>
                          </a:ext>
                        </a:extLst>
                      </p:cNvPr>
                      <p:cNvPicPr/>
                      <p:nvPr/>
                    </p:nvPicPr>
                    <p:blipFill>
                      <a:blip r:embed="rId8"/>
                      <a:stretch>
                        <a:fillRect/>
                      </a:stretch>
                    </p:blipFill>
                    <p:spPr>
                      <a:xfrm>
                        <a:off x="3139440" y="4305325"/>
                        <a:ext cx="990600" cy="1401707"/>
                      </a:xfrm>
                      <a:prstGeom prst="rect">
                        <a:avLst/>
                      </a:prstGeom>
                    </p:spPr>
                  </p:pic>
                </p:oleObj>
              </mc:Fallback>
            </mc:AlternateContent>
          </a:graphicData>
        </a:graphic>
      </p:graphicFrame>
    </p:spTree>
    <p:extLst>
      <p:ext uri="{BB962C8B-B14F-4D97-AF65-F5344CB8AC3E}">
        <p14:creationId xmlns:p14="http://schemas.microsoft.com/office/powerpoint/2010/main" val="69506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18"/>
          </p:nvPr>
        </p:nvSpPr>
        <p:spPr>
          <a:xfrm>
            <a:off x="479425" y="932424"/>
            <a:ext cx="11233150" cy="360099"/>
          </a:xfrm>
        </p:spPr>
        <p:style>
          <a:lnRef idx="1">
            <a:schemeClr val="dk1"/>
          </a:lnRef>
          <a:fillRef idx="2">
            <a:schemeClr val="dk1"/>
          </a:fillRef>
          <a:effectRef idx="1">
            <a:schemeClr val="dk1"/>
          </a:effectRef>
          <a:fontRef idx="minor">
            <a:schemeClr val="dk1"/>
          </a:fontRef>
        </p:style>
        <p:txBody>
          <a:bodyPr/>
          <a:lstStyle/>
          <a:p>
            <a:pPr algn="ctr"/>
            <a:r>
              <a:rPr lang="en-US"/>
              <a:t>Voice Intake by phone</a:t>
            </a:r>
          </a:p>
        </p:txBody>
      </p:sp>
      <p:sp>
        <p:nvSpPr>
          <p:cNvPr id="5" name="Nadpis 4"/>
          <p:cNvSpPr>
            <a:spLocks noGrp="1"/>
          </p:cNvSpPr>
          <p:nvPr>
            <p:ph type="title"/>
          </p:nvPr>
        </p:nvSpPr>
        <p:spPr/>
        <p:txBody>
          <a:bodyPr/>
          <a:lstStyle/>
          <a:p>
            <a:r>
              <a:rPr lang="en-US" dirty="0"/>
              <a:t>Making a report to our Whistleblower System</a:t>
            </a:r>
            <a:endParaRPr lang="sk-SK" dirty="0"/>
          </a:p>
        </p:txBody>
      </p:sp>
      <p:sp>
        <p:nvSpPr>
          <p:cNvPr id="6" name="Zástupný objekt pre text 5"/>
          <p:cNvSpPr>
            <a:spLocks noGrp="1"/>
          </p:cNvSpPr>
          <p:nvPr>
            <p:ph type="body" sz="quarter" idx="19"/>
          </p:nvPr>
        </p:nvSpPr>
        <p:spPr>
          <a:xfrm>
            <a:off x="1237129" y="1555248"/>
            <a:ext cx="10475446" cy="3397751"/>
          </a:xfrm>
        </p:spPr>
        <p:txBody>
          <a:bodyPr/>
          <a:lstStyle/>
          <a:p>
            <a:pPr>
              <a:lnSpc>
                <a:spcPct val="150000"/>
              </a:lnSpc>
              <a:buFont typeface="Wingdings" panose="05000000000000000000" pitchFamily="2" charset="2"/>
              <a:buChar char="ü"/>
            </a:pPr>
            <a:r>
              <a:rPr lang="en-US" sz="2200" dirty="0"/>
              <a:t>You can leave us a voice message by phone 24 hours a day, 7 days a week.</a:t>
            </a:r>
          </a:p>
          <a:p>
            <a:pPr>
              <a:lnSpc>
                <a:spcPct val="150000"/>
              </a:lnSpc>
              <a:buFont typeface="Wingdings" panose="05000000000000000000" pitchFamily="2" charset="2"/>
              <a:buChar char="ü"/>
            </a:pPr>
            <a:r>
              <a:rPr lang="en-US" sz="2200" dirty="0"/>
              <a:t>After entering the </a:t>
            </a:r>
            <a:r>
              <a:rPr lang="en-US" sz="2200" b="1" dirty="0">
                <a:solidFill>
                  <a:schemeClr val="tx2"/>
                </a:solidFill>
              </a:rPr>
              <a:t>toll-free</a:t>
            </a:r>
            <a:r>
              <a:rPr lang="sk-SK" sz="2200" b="1" dirty="0">
                <a:solidFill>
                  <a:schemeClr val="tx2"/>
                </a:solidFill>
              </a:rPr>
              <a:t> </a:t>
            </a:r>
            <a:r>
              <a:rPr lang="en-US" sz="2200" b="1" dirty="0">
                <a:solidFill>
                  <a:schemeClr val="tx2"/>
                </a:solidFill>
              </a:rPr>
              <a:t>phone number</a:t>
            </a:r>
            <a:r>
              <a:rPr lang="sk-SK" sz="2200" b="1" dirty="0">
                <a:solidFill>
                  <a:schemeClr val="tx2"/>
                </a:solidFill>
              </a:rPr>
              <a:t> 0800 113 418</a:t>
            </a:r>
            <a:r>
              <a:rPr lang="sk-SK" sz="2200" dirty="0"/>
              <a:t>, </a:t>
            </a:r>
            <a:r>
              <a:rPr lang="en-US" sz="2200" dirty="0"/>
              <a:t>you will be prompted to enter the organization code</a:t>
            </a:r>
            <a:r>
              <a:rPr lang="sk-SK" sz="2200" dirty="0"/>
              <a:t> </a:t>
            </a:r>
            <a:r>
              <a:rPr lang="sk-SK" sz="2200" b="1" dirty="0">
                <a:solidFill>
                  <a:schemeClr val="tx2"/>
                </a:solidFill>
              </a:rPr>
              <a:t>122203</a:t>
            </a:r>
            <a:r>
              <a:rPr lang="en-US" sz="2200" dirty="0"/>
              <a:t>. </a:t>
            </a:r>
            <a:endParaRPr lang="sk-SK" sz="2200" dirty="0"/>
          </a:p>
          <a:p>
            <a:pPr>
              <a:lnSpc>
                <a:spcPct val="150000"/>
              </a:lnSpc>
              <a:buFont typeface="Wingdings" panose="05000000000000000000" pitchFamily="2" charset="2"/>
              <a:buChar char="ü"/>
            </a:pPr>
            <a:r>
              <a:rPr lang="en-US" sz="2200" dirty="0"/>
              <a:t>Then, you can submit your report as a voice recording. </a:t>
            </a:r>
            <a:endParaRPr lang="sk-SK" sz="2200" dirty="0"/>
          </a:p>
          <a:p>
            <a:pPr>
              <a:lnSpc>
                <a:spcPct val="150000"/>
              </a:lnSpc>
              <a:buFont typeface="Wingdings" panose="05000000000000000000" pitchFamily="2" charset="2"/>
              <a:buChar char="ü"/>
            </a:pPr>
            <a:r>
              <a:rPr lang="en-US" sz="2200" dirty="0"/>
              <a:t>Only a written transcript will be received by the Investigation Office. </a:t>
            </a:r>
            <a:endParaRPr lang="sk-SK" sz="2200" dirty="0"/>
          </a:p>
          <a:p>
            <a:pPr>
              <a:lnSpc>
                <a:spcPct val="150000"/>
              </a:lnSpc>
              <a:buFont typeface="Wingdings" panose="05000000000000000000" pitchFamily="2" charset="2"/>
              <a:buChar char="ü"/>
            </a:pPr>
            <a:r>
              <a:rPr lang="en-US" sz="2200" dirty="0"/>
              <a:t>Dial back in to listen to the reply or further questions by our team. </a:t>
            </a:r>
          </a:p>
        </p:txBody>
      </p:sp>
      <p:pic>
        <p:nvPicPr>
          <p:cNvPr id="3" name="Obrázok 2">
            <a:extLst>
              <a:ext uri="{FF2B5EF4-FFF2-40B4-BE49-F238E27FC236}">
                <a16:creationId xmlns:a16="http://schemas.microsoft.com/office/drawing/2014/main" id="{1F60C042-30D6-A51A-3856-9D84DC3FED9F}"/>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9679" y="2974734"/>
            <a:ext cx="907450" cy="908532"/>
          </a:xfrm>
          <a:prstGeom prst="rect">
            <a:avLst/>
          </a:prstGeom>
        </p:spPr>
      </p:pic>
      <p:graphicFrame>
        <p:nvGraphicFramePr>
          <p:cNvPr id="4" name="Objekt 3">
            <a:extLst>
              <a:ext uri="{FF2B5EF4-FFF2-40B4-BE49-F238E27FC236}">
                <a16:creationId xmlns:a16="http://schemas.microsoft.com/office/drawing/2014/main" id="{E0965F4F-5187-DB6D-8778-42BBF5BEA630}"/>
              </a:ext>
            </a:extLst>
          </p:cNvPr>
          <p:cNvGraphicFramePr>
            <a:graphicFrameLocks noChangeAspect="1"/>
          </p:cNvGraphicFramePr>
          <p:nvPr>
            <p:extLst>
              <p:ext uri="{D42A27DB-BD31-4B8C-83A1-F6EECF244321}">
                <p14:modId xmlns:p14="http://schemas.microsoft.com/office/powerpoint/2010/main" val="3136695498"/>
              </p:ext>
            </p:extLst>
          </p:nvPr>
        </p:nvGraphicFramePr>
        <p:xfrm>
          <a:off x="1585913" y="4618990"/>
          <a:ext cx="1370647" cy="1939477"/>
        </p:xfrm>
        <a:graphic>
          <a:graphicData uri="http://schemas.openxmlformats.org/presentationml/2006/ole">
            <mc:AlternateContent xmlns:mc="http://schemas.openxmlformats.org/markup-compatibility/2006">
              <mc:Choice xmlns:v="urn:schemas-microsoft-com:vml" Requires="v">
                <p:oleObj name="Acrobat Document" r:id="rId3" imgW="5667480" imgH="8020080" progId="AcroExch.Document.DC">
                  <p:embed/>
                </p:oleObj>
              </mc:Choice>
              <mc:Fallback>
                <p:oleObj name="Acrobat Document" r:id="rId3" imgW="5667480" imgH="8020080" progId="AcroExch.Document.DC">
                  <p:embed/>
                  <p:pic>
                    <p:nvPicPr>
                      <p:cNvPr id="4" name="Objekt 3">
                        <a:extLst>
                          <a:ext uri="{FF2B5EF4-FFF2-40B4-BE49-F238E27FC236}">
                            <a16:creationId xmlns:a16="http://schemas.microsoft.com/office/drawing/2014/main" id="{E0965F4F-5187-DB6D-8778-42BBF5BEA630}"/>
                          </a:ext>
                        </a:extLst>
                      </p:cNvPr>
                      <p:cNvPicPr/>
                      <p:nvPr/>
                    </p:nvPicPr>
                    <p:blipFill>
                      <a:blip r:embed="rId4"/>
                      <a:stretch>
                        <a:fillRect/>
                      </a:stretch>
                    </p:blipFill>
                    <p:spPr>
                      <a:xfrm>
                        <a:off x="1585913" y="4618990"/>
                        <a:ext cx="1370647" cy="1939477"/>
                      </a:xfrm>
                      <a:prstGeom prst="rect">
                        <a:avLst/>
                      </a:prstGeom>
                    </p:spPr>
                  </p:pic>
                </p:oleObj>
              </mc:Fallback>
            </mc:AlternateContent>
          </a:graphicData>
        </a:graphic>
      </p:graphicFrame>
    </p:spTree>
    <p:extLst>
      <p:ext uri="{BB962C8B-B14F-4D97-AF65-F5344CB8AC3E}">
        <p14:creationId xmlns:p14="http://schemas.microsoft.com/office/powerpoint/2010/main" val="2960429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p:cNvSpPr>
            <a:spLocks noGrp="1"/>
          </p:cNvSpPr>
          <p:nvPr>
            <p:ph type="body" sz="quarter" idx="18"/>
          </p:nvPr>
        </p:nvSpPr>
        <p:spPr>
          <a:xfrm>
            <a:off x="478801" y="940043"/>
            <a:ext cx="11233150" cy="360099"/>
          </a:xfrm>
        </p:spPr>
        <p:style>
          <a:lnRef idx="1">
            <a:schemeClr val="dk1"/>
          </a:lnRef>
          <a:fillRef idx="2">
            <a:schemeClr val="dk1"/>
          </a:fillRef>
          <a:effectRef idx="1">
            <a:schemeClr val="dk1"/>
          </a:effectRef>
          <a:fontRef idx="minor">
            <a:schemeClr val="dk1"/>
          </a:fontRef>
        </p:style>
        <p:txBody>
          <a:bodyPr/>
          <a:lstStyle/>
          <a:p>
            <a:pPr algn="ctr"/>
            <a:r>
              <a:rPr lang="en-US"/>
              <a:t>SpeakUp</a:t>
            </a:r>
            <a:r>
              <a:rPr lang="en-US" dirty="0"/>
              <a:t> App</a:t>
            </a:r>
          </a:p>
        </p:txBody>
      </p:sp>
      <p:sp>
        <p:nvSpPr>
          <p:cNvPr id="6" name="Zástupný objekt pre text 5"/>
          <p:cNvSpPr>
            <a:spLocks noGrp="1"/>
          </p:cNvSpPr>
          <p:nvPr>
            <p:ph type="body" sz="quarter" idx="19"/>
          </p:nvPr>
        </p:nvSpPr>
        <p:spPr>
          <a:xfrm>
            <a:off x="1261611" y="1570488"/>
            <a:ext cx="10475446" cy="4205471"/>
          </a:xfrm>
        </p:spPr>
        <p:txBody>
          <a:bodyPr/>
          <a:lstStyle/>
          <a:p>
            <a:pPr>
              <a:lnSpc>
                <a:spcPct val="150000"/>
              </a:lnSpc>
              <a:buFont typeface="Wingdings" panose="05000000000000000000" pitchFamily="2" charset="2"/>
              <a:buChar char="ü"/>
            </a:pPr>
            <a:r>
              <a:rPr lang="en-US" sz="2200" dirty="0"/>
              <a:t>You can also download the speak up App “</a:t>
            </a:r>
            <a:r>
              <a:rPr lang="en-US" sz="2200" dirty="0" err="1"/>
              <a:t>SpeakUp</a:t>
            </a:r>
            <a:r>
              <a:rPr lang="en-US" sz="2200" dirty="0"/>
              <a:t> - Listen for a change“ by People Intouch (personal devices only) to access the secure reporting system.</a:t>
            </a:r>
            <a:endParaRPr lang="sk-SK" sz="2200" dirty="0"/>
          </a:p>
          <a:p>
            <a:pPr>
              <a:lnSpc>
                <a:spcPct val="150000"/>
              </a:lnSpc>
              <a:buFont typeface="Wingdings" panose="05000000000000000000" pitchFamily="2" charset="2"/>
              <a:buChar char="ü"/>
            </a:pPr>
            <a:r>
              <a:rPr lang="en-US" sz="2200" dirty="0"/>
              <a:t>Through this app, you can submit your report in writing or leave a voice message (also anonymously). </a:t>
            </a:r>
            <a:r>
              <a:rPr lang="sk-SK" sz="2200" dirty="0"/>
              <a:t> </a:t>
            </a:r>
          </a:p>
          <a:p>
            <a:pPr>
              <a:lnSpc>
                <a:spcPct val="150000"/>
              </a:lnSpc>
              <a:buFont typeface="Wingdings" panose="05000000000000000000" pitchFamily="2" charset="2"/>
              <a:buChar char="ü"/>
            </a:pPr>
            <a:r>
              <a:rPr lang="en-US" sz="2200" dirty="0"/>
              <a:t>You will need the organization code </a:t>
            </a:r>
            <a:r>
              <a:rPr lang="sk-SK" sz="2200" b="1" dirty="0">
                <a:solidFill>
                  <a:schemeClr val="tx2"/>
                </a:solidFill>
              </a:rPr>
              <a:t>122203</a:t>
            </a:r>
            <a:r>
              <a:rPr lang="sk-SK" sz="2200" dirty="0"/>
              <a:t>. </a:t>
            </a:r>
            <a:r>
              <a:rPr lang="en-US" sz="2200" dirty="0"/>
              <a:t>Log back in to see our team's reply or answer further questions.</a:t>
            </a:r>
            <a:endParaRPr lang="sk-SK" sz="2200" dirty="0"/>
          </a:p>
          <a:p>
            <a:pPr>
              <a:lnSpc>
                <a:spcPct val="150000"/>
              </a:lnSpc>
              <a:buFont typeface="Wingdings" panose="05000000000000000000" pitchFamily="2" charset="2"/>
              <a:buChar char="ü"/>
            </a:pPr>
            <a:r>
              <a:rPr lang="en-US" sz="2200" dirty="0"/>
              <a:t>To download the app, you can also scan the QR code:</a:t>
            </a:r>
          </a:p>
        </p:txBody>
      </p:sp>
      <p:pic>
        <p:nvPicPr>
          <p:cNvPr id="3" name="Obrázok 2">
            <a:extLst>
              <a:ext uri="{FF2B5EF4-FFF2-40B4-BE49-F238E27FC236}">
                <a16:creationId xmlns:a16="http://schemas.microsoft.com/office/drawing/2014/main" id="{672517E6-6407-5E96-E6B2-2CFFADA95DB7}"/>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9679" y="2974734"/>
            <a:ext cx="907450" cy="908532"/>
          </a:xfrm>
          <a:prstGeom prst="rect">
            <a:avLst/>
          </a:prstGeom>
        </p:spPr>
      </p:pic>
      <p:pic>
        <p:nvPicPr>
          <p:cNvPr id="4" name="Grafik 22" descr="Ein Bild, das Muster, Quadrat, Symmetrie, Rechteck enthält.&#10;&#10;Automatisch generierte Beschreibung">
            <a:extLst>
              <a:ext uri="{FF2B5EF4-FFF2-40B4-BE49-F238E27FC236}">
                <a16:creationId xmlns:a16="http://schemas.microsoft.com/office/drawing/2014/main" id="{65452900-9355-E1F4-CBA1-3332B7C4EA03}"/>
              </a:ext>
            </a:extLst>
          </p:cNvPr>
          <p:cNvPicPr>
            <a:picLocks noChangeAspect="1"/>
          </p:cNvPicPr>
          <p:nvPr/>
        </p:nvPicPr>
        <p:blipFill>
          <a:blip r:embed="rId3"/>
          <a:stretch>
            <a:fillRect/>
          </a:stretch>
        </p:blipFill>
        <p:spPr>
          <a:xfrm>
            <a:off x="8122920" y="4450555"/>
            <a:ext cx="1679709" cy="1673913"/>
          </a:xfrm>
          <a:prstGeom prst="rect">
            <a:avLst/>
          </a:prstGeom>
        </p:spPr>
      </p:pic>
      <p:sp>
        <p:nvSpPr>
          <p:cNvPr id="8" name="Nadpis 7">
            <a:extLst>
              <a:ext uri="{FF2B5EF4-FFF2-40B4-BE49-F238E27FC236}">
                <a16:creationId xmlns:a16="http://schemas.microsoft.com/office/drawing/2014/main" id="{37E38437-17CA-B720-CD06-360E480429E1}"/>
              </a:ext>
            </a:extLst>
          </p:cNvPr>
          <p:cNvSpPr>
            <a:spLocks noGrp="1"/>
          </p:cNvSpPr>
          <p:nvPr>
            <p:ph type="title"/>
          </p:nvPr>
        </p:nvSpPr>
        <p:spPr>
          <a:xfrm>
            <a:off x="478801" y="309600"/>
            <a:ext cx="11236801" cy="360099"/>
          </a:xfrm>
        </p:spPr>
        <p:txBody>
          <a:bodyPr/>
          <a:lstStyle/>
          <a:p>
            <a:r>
              <a:rPr lang="en-US" dirty="0"/>
              <a:t>Making a report to our Whistleblower System</a:t>
            </a:r>
            <a:endParaRPr lang="sk-SK" dirty="0"/>
          </a:p>
        </p:txBody>
      </p:sp>
    </p:spTree>
    <p:extLst>
      <p:ext uri="{BB962C8B-B14F-4D97-AF65-F5344CB8AC3E}">
        <p14:creationId xmlns:p14="http://schemas.microsoft.com/office/powerpoint/2010/main" val="231000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78801" y="309600"/>
            <a:ext cx="11236801" cy="360099"/>
          </a:xfrm>
        </p:spPr>
        <p:txBody>
          <a:bodyPr/>
          <a:lstStyle/>
          <a:p>
            <a:r>
              <a:rPr lang="sk-SK" dirty="0"/>
              <a:t>3</a:t>
            </a:r>
            <a:r>
              <a:rPr lang="en" dirty="0"/>
              <a:t>. </a:t>
            </a:r>
            <a:r>
              <a:rPr lang="en-US" dirty="0"/>
              <a:t>Do you have any questions?</a:t>
            </a:r>
            <a:endParaRPr lang="de-DE" dirty="0"/>
          </a:p>
        </p:txBody>
      </p:sp>
      <p:sp>
        <p:nvSpPr>
          <p:cNvPr id="3" name="Zástupný objekt pre text 2"/>
          <p:cNvSpPr>
            <a:spLocks noGrp="1"/>
          </p:cNvSpPr>
          <p:nvPr>
            <p:ph type="body" sz="quarter" idx="19"/>
          </p:nvPr>
        </p:nvSpPr>
        <p:spPr>
          <a:xfrm>
            <a:off x="1630680" y="1508760"/>
            <a:ext cx="10084922" cy="2804160"/>
          </a:xfrm>
        </p:spPr>
        <p:txBody>
          <a:bodyPr/>
          <a:lstStyle/>
          <a:p>
            <a:pPr>
              <a:lnSpc>
                <a:spcPct val="150000"/>
              </a:lnSpc>
              <a:buFont typeface="Wingdings" panose="05000000000000000000" pitchFamily="2" charset="2"/>
              <a:buChar char="ü"/>
            </a:pPr>
            <a:r>
              <a:rPr lang="en" sz="2200" dirty="0"/>
              <a:t>Questions or suggestions for improvement </a:t>
            </a:r>
            <a:r>
              <a:rPr lang="sk-SK" sz="2200" dirty="0" err="1"/>
              <a:t>concerning</a:t>
            </a:r>
            <a:r>
              <a:rPr lang="en" sz="2200" dirty="0"/>
              <a:t> the </a:t>
            </a:r>
            <a:r>
              <a:rPr lang="sk-SK" sz="2200" dirty="0"/>
              <a:t>W</a:t>
            </a:r>
            <a:r>
              <a:rPr lang="en" sz="2200" dirty="0"/>
              <a:t>histleblower </a:t>
            </a:r>
            <a:r>
              <a:rPr lang="sk-SK" sz="2200" dirty="0"/>
              <a:t>S</a:t>
            </a:r>
            <a:r>
              <a:rPr lang="en" sz="2200" dirty="0"/>
              <a:t>ystem can also be addressed to the Central Investigation Office.</a:t>
            </a:r>
          </a:p>
          <a:p>
            <a:pPr>
              <a:lnSpc>
                <a:spcPct val="150000"/>
              </a:lnSpc>
              <a:buFont typeface="Wingdings" panose="05000000000000000000" pitchFamily="2" charset="2"/>
              <a:buChar char="ü"/>
            </a:pPr>
            <a:r>
              <a:rPr lang="en-US" sz="2200" dirty="0"/>
              <a:t>Furthermore, our local Compliance Officer/responsible function ​can also be </a:t>
            </a:r>
            <a:r>
              <a:rPr lang="en-US" sz="2200" dirty="0" err="1"/>
              <a:t>adressed</a:t>
            </a:r>
            <a:r>
              <a:rPr lang="en-US" sz="2200" dirty="0"/>
              <a:t> in all matters of the Whistleblower System</a:t>
            </a:r>
            <a:r>
              <a:rPr lang="sk-SK" sz="2200" dirty="0"/>
              <a:t> </a:t>
            </a:r>
            <a:r>
              <a:rPr lang="sk-SK" sz="2200" dirty="0" err="1"/>
              <a:t>via</a:t>
            </a:r>
            <a:r>
              <a:rPr lang="sk-SK" sz="2200" dirty="0"/>
              <a:t> </a:t>
            </a:r>
            <a:r>
              <a:rPr lang="en" sz="2200" b="1" dirty="0">
                <a:solidFill>
                  <a:schemeClr val="tx2"/>
                </a:solidFill>
              </a:rPr>
              <a:t>compliance@volkswagen.sk</a:t>
            </a:r>
            <a:r>
              <a:rPr lang="sk-SK" sz="2200" dirty="0"/>
              <a:t>.</a:t>
            </a:r>
            <a:endParaRPr lang="de-DE" sz="2200" dirty="0"/>
          </a:p>
        </p:txBody>
      </p:sp>
      <p:pic>
        <p:nvPicPr>
          <p:cNvPr id="6" name="Obrázok 5"/>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478801" y="2319556"/>
            <a:ext cx="797793" cy="796842"/>
          </a:xfrm>
          <a:prstGeom prst="rect">
            <a:avLst/>
          </a:prstGeom>
        </p:spPr>
      </p:pic>
    </p:spTree>
    <p:extLst>
      <p:ext uri="{BB962C8B-B14F-4D97-AF65-F5344CB8AC3E}">
        <p14:creationId xmlns:p14="http://schemas.microsoft.com/office/powerpoint/2010/main" val="406335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sk-SK" dirty="0"/>
              <a:t>4</a:t>
            </a:r>
            <a:r>
              <a:rPr lang="en" dirty="0"/>
              <a:t>. External </a:t>
            </a:r>
            <a:r>
              <a:rPr lang="sk-SK" dirty="0"/>
              <a:t>R</a:t>
            </a:r>
            <a:r>
              <a:rPr lang="en" dirty="0"/>
              <a:t>eporting </a:t>
            </a:r>
            <a:r>
              <a:rPr lang="sk-SK" dirty="0"/>
              <a:t>C</a:t>
            </a:r>
            <a:r>
              <a:rPr lang="en" dirty="0"/>
              <a:t>hannel</a:t>
            </a:r>
            <a:endParaRPr lang="de-DE" dirty="0"/>
          </a:p>
        </p:txBody>
      </p:sp>
      <p:sp>
        <p:nvSpPr>
          <p:cNvPr id="3" name="Zástupný objekt pre text 2"/>
          <p:cNvSpPr>
            <a:spLocks noGrp="1"/>
          </p:cNvSpPr>
          <p:nvPr>
            <p:ph type="body" sz="quarter" idx="19"/>
          </p:nvPr>
        </p:nvSpPr>
        <p:spPr>
          <a:xfrm>
            <a:off x="478801" y="1037252"/>
            <a:ext cx="11233150" cy="5526087"/>
          </a:xfrm>
        </p:spPr>
        <p:txBody>
          <a:bodyPr/>
          <a:lstStyle/>
          <a:p>
            <a:pPr>
              <a:lnSpc>
                <a:spcPct val="150000"/>
              </a:lnSpc>
              <a:buFont typeface="Wingdings" panose="05000000000000000000" pitchFamily="2" charset="2"/>
              <a:buChar char="ü"/>
            </a:pPr>
            <a:r>
              <a:rPr lang="en" sz="2100" dirty="0"/>
              <a:t>On the territory of the Slovak Republic</a:t>
            </a:r>
            <a:r>
              <a:rPr lang="sk-SK" sz="2100" dirty="0"/>
              <a:t>,</a:t>
            </a:r>
            <a:r>
              <a:rPr lang="en-US" sz="2100" dirty="0"/>
              <a:t> we have at our disposal the </a:t>
            </a:r>
            <a:r>
              <a:rPr lang="en" sz="2100" dirty="0"/>
              <a:t>Whistleblower</a:t>
            </a:r>
            <a:r>
              <a:rPr lang="sk-SK" sz="2100" dirty="0"/>
              <a:t> </a:t>
            </a:r>
            <a:r>
              <a:rPr lang="en" sz="2100" dirty="0"/>
              <a:t>Protection</a:t>
            </a:r>
            <a:r>
              <a:rPr lang="sk-SK" sz="2100" dirty="0"/>
              <a:t> </a:t>
            </a:r>
            <a:r>
              <a:rPr lang="en" sz="2100" dirty="0"/>
              <a:t>Office.</a:t>
            </a:r>
            <a:endParaRPr lang="sk-SK" sz="2100" dirty="0"/>
          </a:p>
          <a:p>
            <a:pPr>
              <a:lnSpc>
                <a:spcPct val="150000"/>
              </a:lnSpc>
              <a:buFont typeface="Wingdings" panose="05000000000000000000" pitchFamily="2" charset="2"/>
              <a:buChar char="ü"/>
            </a:pPr>
            <a:r>
              <a:rPr lang="en" sz="2100" dirty="0"/>
              <a:t>The Whistleblower</a:t>
            </a:r>
            <a:r>
              <a:rPr lang="sk-SK" sz="2100" dirty="0"/>
              <a:t> </a:t>
            </a:r>
            <a:r>
              <a:rPr lang="sk-SK" sz="2100" dirty="0" err="1"/>
              <a:t>Protection</a:t>
            </a:r>
            <a:r>
              <a:rPr lang="sk-SK" sz="2100" dirty="0"/>
              <a:t> Office</a:t>
            </a:r>
            <a:r>
              <a:rPr lang="en" sz="2100" dirty="0"/>
              <a:t> was established to provide advice and support to those who report </a:t>
            </a:r>
            <a:r>
              <a:rPr lang="sk-SK" sz="2100" dirty="0"/>
              <a:t>unfair</a:t>
            </a:r>
            <a:r>
              <a:rPr lang="en" sz="2100" dirty="0"/>
              <a:t> activities that threaten the public interest. These are mainly crimes</a:t>
            </a:r>
            <a:r>
              <a:rPr lang="sk-SK" sz="2100" dirty="0"/>
              <a:t> </a:t>
            </a:r>
            <a:r>
              <a:rPr lang="en" sz="2100" dirty="0"/>
              <a:t>and offenses that have a negative impact on society and go beyond the interest of the individual.</a:t>
            </a:r>
          </a:p>
          <a:p>
            <a:pPr>
              <a:lnSpc>
                <a:spcPct val="150000"/>
              </a:lnSpc>
              <a:buFont typeface="Wingdings" panose="05000000000000000000" pitchFamily="2" charset="2"/>
              <a:buChar char="ü"/>
            </a:pPr>
            <a:r>
              <a:rPr lang="en" sz="2100" dirty="0"/>
              <a:t>As an external reporting channel, the Office also receives information on potential misconduct. External reporting channel is: </a:t>
            </a:r>
            <a:r>
              <a:rPr lang="sk-SK" sz="2100" b="1" dirty="0">
                <a:hlinkClick r:id="rId2"/>
              </a:rPr>
              <a:t>https://www.oznamovatelia.sk/en/chcem-oznamit/</a:t>
            </a:r>
            <a:endParaRPr lang="sk-SK" sz="2100" b="1" dirty="0"/>
          </a:p>
          <a:p>
            <a:pPr>
              <a:lnSpc>
                <a:spcPct val="150000"/>
              </a:lnSpc>
              <a:buFont typeface="Wingdings" panose="05000000000000000000" pitchFamily="2" charset="2"/>
              <a:buChar char="ü"/>
            </a:pPr>
            <a:r>
              <a:rPr lang="en-US" sz="2100" dirty="0"/>
              <a:t>In addition to the </a:t>
            </a:r>
            <a:r>
              <a:rPr lang="en" sz="2100" dirty="0"/>
              <a:t>Whistleblower</a:t>
            </a:r>
            <a:r>
              <a:rPr lang="sk-SK" sz="2100" dirty="0"/>
              <a:t> </a:t>
            </a:r>
            <a:r>
              <a:rPr lang="en" sz="2100" dirty="0"/>
              <a:t>Protection</a:t>
            </a:r>
            <a:r>
              <a:rPr lang="sk-SK" sz="2100" dirty="0"/>
              <a:t> </a:t>
            </a:r>
            <a:r>
              <a:rPr lang="en" sz="2100" dirty="0"/>
              <a:t>Office</a:t>
            </a:r>
            <a:r>
              <a:rPr lang="en-US" sz="2100" dirty="0"/>
              <a:t>, the authority competent to receive a </a:t>
            </a:r>
            <a:r>
              <a:rPr lang="sk-SK" sz="2100" dirty="0" err="1"/>
              <a:t>hint</a:t>
            </a:r>
            <a:r>
              <a:rPr lang="en-US" sz="2100" dirty="0"/>
              <a:t> is also the Public Prosecutor's Office or the relevant administrative or other authority or institution within the meaning of the Act on the Protection of Whistleblowers.</a:t>
            </a:r>
            <a:endParaRPr lang="sk-SK" sz="2100" dirty="0"/>
          </a:p>
          <a:p>
            <a:pPr>
              <a:lnSpc>
                <a:spcPct val="150000"/>
              </a:lnSpc>
              <a:buFont typeface="Wingdings" panose="05000000000000000000" pitchFamily="2" charset="2"/>
              <a:buChar char="ü"/>
            </a:pPr>
            <a:endParaRPr lang="en-US" sz="2100" b="1" dirty="0"/>
          </a:p>
        </p:txBody>
      </p:sp>
    </p:spTree>
    <p:extLst>
      <p:ext uri="{BB962C8B-B14F-4D97-AF65-F5344CB8AC3E}">
        <p14:creationId xmlns:p14="http://schemas.microsoft.com/office/powerpoint/2010/main" val="2443911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text 2"/>
          <p:cNvSpPr>
            <a:spLocks noGrp="1"/>
          </p:cNvSpPr>
          <p:nvPr>
            <p:ph type="body" sz="quarter" idx="15"/>
          </p:nvPr>
        </p:nvSpPr>
        <p:spPr>
          <a:xfrm>
            <a:off x="479425" y="1044840"/>
            <a:ext cx="11233150" cy="5503560"/>
          </a:xfrm>
        </p:spPr>
        <p:txBody>
          <a:bodyPr/>
          <a:lstStyle/>
          <a:p>
            <a:r>
              <a:rPr lang="en-US" sz="2000" dirty="0">
                <a:latin typeface="+mn-lt"/>
              </a:rPr>
              <a:t>1. Our Whistleblower System</a:t>
            </a:r>
          </a:p>
          <a:p>
            <a:r>
              <a:rPr lang="en-US" sz="2000" dirty="0">
                <a:latin typeface="+mn-lt"/>
              </a:rPr>
              <a:t>2. What kind of report do you want to submit?  </a:t>
            </a:r>
          </a:p>
          <a:p>
            <a:pPr marL="715963" indent="-457200">
              <a:buFont typeface="+mj-lt"/>
              <a:buAutoNum type="alphaLcPeriod"/>
            </a:pPr>
            <a:r>
              <a:rPr lang="en-US" sz="2000" dirty="0">
                <a:latin typeface="+mn-lt"/>
              </a:rPr>
              <a:t>A complaint about products or services to our customer service</a:t>
            </a:r>
            <a:endParaRPr lang="sk-SK" sz="2000" dirty="0">
              <a:latin typeface="+mn-lt"/>
            </a:endParaRPr>
          </a:p>
          <a:p>
            <a:pPr marL="715963" indent="-457200">
              <a:buFont typeface="+mj-lt"/>
              <a:buAutoNum type="alphaLcPeriod"/>
            </a:pPr>
            <a:r>
              <a:rPr lang="en-US" sz="2000" dirty="0">
                <a:latin typeface="+mn-lt"/>
              </a:rPr>
              <a:t>A report of potential misconduct to our Whistleblower System</a:t>
            </a:r>
          </a:p>
          <a:p>
            <a:pPr marL="898525" indent="-457200">
              <a:buFont typeface="Wingdings" panose="05000000000000000000" pitchFamily="2" charset="2"/>
              <a:buChar char="Ø"/>
            </a:pPr>
            <a:r>
              <a:rPr lang="sk-SK" sz="2000" dirty="0" err="1">
                <a:latin typeface="+mn-lt"/>
              </a:rPr>
              <a:t>E-Mail</a:t>
            </a:r>
            <a:r>
              <a:rPr lang="sk-SK" sz="2000" dirty="0">
                <a:latin typeface="+mn-lt"/>
              </a:rPr>
              <a:t> </a:t>
            </a:r>
            <a:r>
              <a:rPr lang="sk-SK" sz="2000" dirty="0" err="1">
                <a:latin typeface="+mn-lt"/>
              </a:rPr>
              <a:t>address</a:t>
            </a:r>
            <a:endParaRPr lang="sk-SK" sz="2000" dirty="0">
              <a:latin typeface="+mn-lt"/>
            </a:endParaRPr>
          </a:p>
          <a:p>
            <a:pPr marL="898525" indent="-457200">
              <a:buFont typeface="Wingdings" panose="05000000000000000000" pitchFamily="2" charset="2"/>
              <a:buChar char="Ø"/>
            </a:pPr>
            <a:r>
              <a:rPr lang="en-US" sz="2000" dirty="0">
                <a:latin typeface="+mn-lt"/>
              </a:rPr>
              <a:t>Postal address / in person</a:t>
            </a:r>
            <a:endParaRPr lang="sk-SK" sz="2000" dirty="0">
              <a:latin typeface="+mn-lt"/>
            </a:endParaRPr>
          </a:p>
          <a:p>
            <a:pPr marL="898525" indent="-457200">
              <a:buFont typeface="Wingdings" panose="05000000000000000000" pitchFamily="2" charset="2"/>
              <a:buChar char="Ø"/>
            </a:pPr>
            <a:r>
              <a:rPr lang="en-US" sz="2000" dirty="0">
                <a:latin typeface="+mn-lt"/>
              </a:rPr>
              <a:t>Ombudspersons of </a:t>
            </a:r>
            <a:r>
              <a:rPr lang="en-US" sz="2000" dirty="0" err="1">
                <a:latin typeface="+mn-lt"/>
              </a:rPr>
              <a:t>Volkwagen</a:t>
            </a:r>
            <a:r>
              <a:rPr lang="en-US" sz="2000" dirty="0">
                <a:latin typeface="+mn-lt"/>
              </a:rPr>
              <a:t> Group</a:t>
            </a:r>
            <a:endParaRPr lang="sk-SK" sz="2000" dirty="0">
              <a:latin typeface="+mn-lt"/>
            </a:endParaRPr>
          </a:p>
          <a:p>
            <a:pPr marL="898525" indent="-457200">
              <a:buFont typeface="Wingdings" panose="05000000000000000000" pitchFamily="2" charset="2"/>
              <a:buChar char="Ø"/>
            </a:pPr>
            <a:r>
              <a:rPr lang="en-US" sz="2000" dirty="0">
                <a:latin typeface="+mn-lt"/>
              </a:rPr>
              <a:t>Online Platform</a:t>
            </a:r>
            <a:endParaRPr lang="sk-SK" sz="2000" dirty="0">
              <a:latin typeface="+mn-lt"/>
            </a:endParaRPr>
          </a:p>
          <a:p>
            <a:pPr marL="898525" indent="-457200">
              <a:buFont typeface="Wingdings" panose="05000000000000000000" pitchFamily="2" charset="2"/>
              <a:buChar char="Ø"/>
            </a:pPr>
            <a:r>
              <a:rPr lang="sk-SK" sz="2000" dirty="0" err="1">
                <a:latin typeface="+mn-lt"/>
              </a:rPr>
              <a:t>Voice</a:t>
            </a:r>
            <a:r>
              <a:rPr lang="sk-SK" sz="2000" dirty="0">
                <a:latin typeface="+mn-lt"/>
              </a:rPr>
              <a:t> </a:t>
            </a:r>
            <a:r>
              <a:rPr lang="sk-SK" sz="2000" dirty="0" err="1">
                <a:latin typeface="+mn-lt"/>
              </a:rPr>
              <a:t>Intake</a:t>
            </a:r>
            <a:r>
              <a:rPr lang="sk-SK" sz="2000" dirty="0">
                <a:latin typeface="+mn-lt"/>
              </a:rPr>
              <a:t> by </a:t>
            </a:r>
            <a:r>
              <a:rPr lang="sk-SK" sz="2000" dirty="0" err="1">
                <a:latin typeface="+mn-lt"/>
              </a:rPr>
              <a:t>phone</a:t>
            </a:r>
            <a:endParaRPr lang="sk-SK" sz="2000" dirty="0">
              <a:latin typeface="+mn-lt"/>
            </a:endParaRPr>
          </a:p>
          <a:p>
            <a:pPr marL="898525" indent="-457200">
              <a:buFont typeface="Wingdings" panose="05000000000000000000" pitchFamily="2" charset="2"/>
              <a:buChar char="Ø"/>
            </a:pPr>
            <a:r>
              <a:rPr lang="en-US" sz="2000" dirty="0">
                <a:latin typeface="+mn-lt"/>
              </a:rPr>
              <a:t>App</a:t>
            </a:r>
            <a:r>
              <a:rPr lang="sk-SK" sz="2000" dirty="0">
                <a:latin typeface="+mn-lt"/>
              </a:rPr>
              <a:t> </a:t>
            </a:r>
            <a:r>
              <a:rPr lang="en-US" sz="2000" dirty="0" err="1">
                <a:latin typeface="+mn-lt"/>
              </a:rPr>
              <a:t>SpeakUp</a:t>
            </a:r>
            <a:r>
              <a:rPr lang="en-US" sz="2000" dirty="0">
                <a:latin typeface="+mn-lt"/>
              </a:rPr>
              <a:t> </a:t>
            </a:r>
            <a:endParaRPr lang="sk-SK" sz="2000" dirty="0">
              <a:latin typeface="+mn-lt"/>
            </a:endParaRPr>
          </a:p>
          <a:p>
            <a:r>
              <a:rPr lang="sk-SK" sz="2000" dirty="0">
                <a:latin typeface="+mn-lt"/>
              </a:rPr>
              <a:t>3</a:t>
            </a:r>
            <a:r>
              <a:rPr lang="en-US" sz="2000" dirty="0">
                <a:latin typeface="+mn-lt"/>
              </a:rPr>
              <a:t>. Do you have any questions?</a:t>
            </a:r>
          </a:p>
          <a:p>
            <a:r>
              <a:rPr lang="sk-SK" sz="2000" dirty="0">
                <a:latin typeface="+mn-lt"/>
              </a:rPr>
              <a:t>4</a:t>
            </a:r>
            <a:r>
              <a:rPr lang="en-US" sz="2000" dirty="0">
                <a:latin typeface="+mn-lt"/>
              </a:rPr>
              <a:t>. External Reporting Channel</a:t>
            </a:r>
          </a:p>
        </p:txBody>
      </p:sp>
      <p:sp>
        <p:nvSpPr>
          <p:cNvPr id="6" name="Nadpis 5"/>
          <p:cNvSpPr>
            <a:spLocks noGrp="1"/>
          </p:cNvSpPr>
          <p:nvPr>
            <p:ph type="title"/>
          </p:nvPr>
        </p:nvSpPr>
        <p:spPr/>
        <p:txBody>
          <a:bodyPr/>
          <a:lstStyle/>
          <a:p>
            <a:r>
              <a:rPr lang="en-US" dirty="0"/>
              <a:t>Whistleblower System</a:t>
            </a:r>
          </a:p>
        </p:txBody>
      </p:sp>
    </p:spTree>
    <p:extLst>
      <p:ext uri="{BB962C8B-B14F-4D97-AF65-F5344CB8AC3E}">
        <p14:creationId xmlns:p14="http://schemas.microsoft.com/office/powerpoint/2010/main" val="163632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extLst>
              <p:ext uri="{D42A27DB-BD31-4B8C-83A1-F6EECF244321}">
                <p14:modId xmlns:p14="http://schemas.microsoft.com/office/powerpoint/2010/main" val="4020814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en" dirty="0"/>
              <a:t>1. Our </a:t>
            </a:r>
            <a:r>
              <a:rPr lang="sk-SK" dirty="0"/>
              <a:t>W</a:t>
            </a:r>
            <a:r>
              <a:rPr lang="en" dirty="0"/>
              <a:t>histleblow</a:t>
            </a:r>
            <a:r>
              <a:rPr lang="sk-SK" dirty="0" err="1"/>
              <a:t>er</a:t>
            </a:r>
            <a:r>
              <a:rPr lang="en" dirty="0"/>
              <a:t> </a:t>
            </a:r>
            <a:r>
              <a:rPr lang="sk-SK" dirty="0"/>
              <a:t>S</a:t>
            </a:r>
            <a:r>
              <a:rPr lang="en" dirty="0"/>
              <a:t>ystem</a:t>
            </a:r>
            <a:endParaRPr lang="sk-SK" dirty="0"/>
          </a:p>
        </p:txBody>
      </p:sp>
      <p:sp>
        <p:nvSpPr>
          <p:cNvPr id="17" name="Zástupný objekt pre text 16"/>
          <p:cNvSpPr>
            <a:spLocks noGrp="1"/>
          </p:cNvSpPr>
          <p:nvPr>
            <p:ph type="body" sz="quarter" idx="19"/>
          </p:nvPr>
        </p:nvSpPr>
        <p:spPr>
          <a:xfrm>
            <a:off x="479425" y="1017970"/>
            <a:ext cx="11233150" cy="4611655"/>
          </a:xfrm>
        </p:spPr>
        <p:txBody>
          <a:bodyPr/>
          <a:lstStyle/>
          <a:p>
            <a:pPr marL="285750" indent="-285750" algn="just">
              <a:lnSpc>
                <a:spcPct val="150000"/>
              </a:lnSpc>
              <a:spcBef>
                <a:spcPts val="0"/>
              </a:spcBef>
              <a:spcAft>
                <a:spcPts val="600"/>
              </a:spcAft>
              <a:buFont typeface="Wingdings" panose="05000000000000000000" pitchFamily="2" charset="2"/>
              <a:buChar char="ü"/>
            </a:pPr>
            <a:r>
              <a:rPr lang="en-US" sz="2200" dirty="0"/>
              <a:t>Complying with statutory regulations and internal rules, and the principles laid down in our Code of Conduct and the Code of Conduct for Business Partners, has top priority at </a:t>
            </a:r>
            <a:r>
              <a:rPr lang="en" sz="2200" dirty="0"/>
              <a:t>Volkswagen Slovakia, a.s.</a:t>
            </a:r>
            <a:r>
              <a:rPr lang="en-US" sz="2200" dirty="0"/>
              <a:t> </a:t>
            </a:r>
            <a:endParaRPr lang="sk-SK" sz="2200" dirty="0"/>
          </a:p>
          <a:p>
            <a:pPr marL="285750" indent="-285750" algn="just">
              <a:lnSpc>
                <a:spcPct val="150000"/>
              </a:lnSpc>
              <a:spcBef>
                <a:spcPts val="0"/>
              </a:spcBef>
              <a:spcAft>
                <a:spcPts val="600"/>
              </a:spcAft>
              <a:buFont typeface="Wingdings" panose="05000000000000000000" pitchFamily="2" charset="2"/>
              <a:buChar char="ü"/>
            </a:pPr>
            <a:r>
              <a:rPr lang="en-US" sz="2200" dirty="0"/>
              <a:t>The success of our company is based on Integrity and Compliance. To meet these standards, it is important to learn of potential employee or supplier misconduct and to put a stop to it. Therefore, we entrusted</a:t>
            </a:r>
            <a:r>
              <a:rPr lang="sk-SK" sz="2200" dirty="0"/>
              <a:t> </a:t>
            </a:r>
            <a:r>
              <a:rPr lang="en-US" sz="2200" dirty="0"/>
              <a:t>the Central Investigation Office to operate an independent, impartial and confidential Whistleblower System on our behalf.</a:t>
            </a:r>
          </a:p>
        </p:txBody>
      </p:sp>
    </p:spTree>
    <p:extLst>
      <p:ext uri="{BB962C8B-B14F-4D97-AF65-F5344CB8AC3E}">
        <p14:creationId xmlns:p14="http://schemas.microsoft.com/office/powerpoint/2010/main" val="3034900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en" dirty="0"/>
              <a:t>1. Our </a:t>
            </a:r>
            <a:r>
              <a:rPr lang="sk-SK" dirty="0"/>
              <a:t>W</a:t>
            </a:r>
            <a:r>
              <a:rPr lang="en" dirty="0"/>
              <a:t>histleblow</a:t>
            </a:r>
            <a:r>
              <a:rPr lang="sk-SK" dirty="0" err="1"/>
              <a:t>er</a:t>
            </a:r>
            <a:r>
              <a:rPr lang="en" dirty="0"/>
              <a:t> </a:t>
            </a:r>
            <a:r>
              <a:rPr lang="sk-SK" dirty="0"/>
              <a:t>S</a:t>
            </a:r>
            <a:r>
              <a:rPr lang="en" dirty="0"/>
              <a:t>ystem</a:t>
            </a:r>
            <a:endParaRPr lang="sk-SK" dirty="0"/>
          </a:p>
        </p:txBody>
      </p:sp>
      <p:sp>
        <p:nvSpPr>
          <p:cNvPr id="17" name="Zástupný objekt pre text 16"/>
          <p:cNvSpPr>
            <a:spLocks noGrp="1"/>
          </p:cNvSpPr>
          <p:nvPr>
            <p:ph type="body" sz="quarter" idx="19"/>
          </p:nvPr>
        </p:nvSpPr>
        <p:spPr>
          <a:xfrm>
            <a:off x="479425" y="911290"/>
            <a:ext cx="11233150" cy="5672390"/>
          </a:xfrm>
        </p:spPr>
        <p:txBody>
          <a:bodyPr/>
          <a:lstStyle/>
          <a:p>
            <a:pPr marL="285750" indent="-285750" algn="just">
              <a:lnSpc>
                <a:spcPct val="150000"/>
              </a:lnSpc>
              <a:spcBef>
                <a:spcPts val="0"/>
              </a:spcBef>
              <a:spcAft>
                <a:spcPts val="600"/>
              </a:spcAft>
              <a:buFont typeface="Wingdings" panose="05000000000000000000" pitchFamily="2" charset="2"/>
              <a:buChar char="ü"/>
            </a:pPr>
            <a:r>
              <a:rPr lang="en-US" sz="2200" dirty="0"/>
              <a:t>A key pillar of our Whistleblower System is the principle of procedural fairness. It also guarantees the greatest possible protection for whistleblowers, persons implicated and employees contributing to the investigation of reported misconduct. </a:t>
            </a:r>
          </a:p>
          <a:p>
            <a:pPr marL="285750" indent="-285750" algn="just">
              <a:lnSpc>
                <a:spcPct val="150000"/>
              </a:lnSpc>
              <a:spcBef>
                <a:spcPts val="0"/>
              </a:spcBef>
              <a:spcAft>
                <a:spcPts val="600"/>
              </a:spcAft>
              <a:buFont typeface="Wingdings" panose="05000000000000000000" pitchFamily="2" charset="2"/>
              <a:buChar char="ü"/>
            </a:pPr>
            <a:r>
              <a:rPr lang="en" sz="2200" dirty="0"/>
              <a:t>This also includes offering opportunities for anonymous reporting and communication. </a:t>
            </a:r>
            <a:r>
              <a:rPr lang="en-US" sz="2200" dirty="0"/>
              <a:t>We assure not to perform any steps in order to identify anonymous whistleblowers, who do not misuse our Whistleblower System. Retaliation of whistleblowers and all persons who contribute to investigations at</a:t>
            </a:r>
            <a:r>
              <a:rPr lang="sk-SK" sz="2200" dirty="0"/>
              <a:t> </a:t>
            </a:r>
            <a:r>
              <a:rPr lang="en" sz="2200" dirty="0"/>
              <a:t>Volkswagen Slovakia, a.s. will not be tolerated. </a:t>
            </a:r>
            <a:r>
              <a:rPr lang="en-US" sz="2200" dirty="0"/>
              <a:t>Persons implicated are presumed innocent until the violation is proven. Investigations will be conducted with the utmost confidentiality. The information will be processed in a fair, fast and protected process. </a:t>
            </a:r>
          </a:p>
        </p:txBody>
      </p:sp>
    </p:spTree>
    <p:extLst>
      <p:ext uri="{BB962C8B-B14F-4D97-AF65-F5344CB8AC3E}">
        <p14:creationId xmlns:p14="http://schemas.microsoft.com/office/powerpoint/2010/main" val="257977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en" dirty="0"/>
              <a:t>1. Our </a:t>
            </a:r>
            <a:r>
              <a:rPr lang="sk-SK" dirty="0"/>
              <a:t>W</a:t>
            </a:r>
            <a:r>
              <a:rPr lang="en" dirty="0"/>
              <a:t>histleblow</a:t>
            </a:r>
            <a:r>
              <a:rPr lang="sk-SK" dirty="0" err="1"/>
              <a:t>er</a:t>
            </a:r>
            <a:r>
              <a:rPr lang="en" dirty="0"/>
              <a:t> </a:t>
            </a:r>
            <a:r>
              <a:rPr lang="sk-SK" dirty="0"/>
              <a:t>S</a:t>
            </a:r>
            <a:r>
              <a:rPr lang="en" dirty="0"/>
              <a:t>ystem</a:t>
            </a:r>
            <a:endParaRPr lang="sk-SK" dirty="0"/>
          </a:p>
        </p:txBody>
      </p:sp>
      <p:sp>
        <p:nvSpPr>
          <p:cNvPr id="17" name="Zástupný objekt pre text 16"/>
          <p:cNvSpPr>
            <a:spLocks noGrp="1"/>
          </p:cNvSpPr>
          <p:nvPr>
            <p:ph type="body" sz="quarter" idx="19"/>
          </p:nvPr>
        </p:nvSpPr>
        <p:spPr>
          <a:xfrm>
            <a:off x="479425" y="1389546"/>
            <a:ext cx="11233150" cy="4935054"/>
          </a:xfrm>
        </p:spPr>
        <p:txBody>
          <a:bodyPr/>
          <a:lstStyle/>
          <a:p>
            <a:pPr marL="285750" indent="-285750" algn="just">
              <a:lnSpc>
                <a:spcPct val="150000"/>
              </a:lnSpc>
              <a:spcBef>
                <a:spcPts val="0"/>
              </a:spcBef>
              <a:spcAft>
                <a:spcPts val="600"/>
              </a:spcAft>
              <a:buFont typeface="Wingdings" panose="05000000000000000000" pitchFamily="2" charset="2"/>
              <a:buChar char="ü"/>
            </a:pPr>
            <a:r>
              <a:rPr lang="en-US" sz="2200" dirty="0"/>
              <a:t>The qualified and experienced colleagues at the Investigation Office examine every report for potential misconduct by a Volkswagen Group employee thoroughly and follow it up systematically. </a:t>
            </a:r>
            <a:endParaRPr lang="sk-SK" sz="2200" dirty="0"/>
          </a:p>
          <a:p>
            <a:pPr marL="285750" indent="-285750" algn="just">
              <a:lnSpc>
                <a:spcPct val="150000"/>
              </a:lnSpc>
              <a:spcBef>
                <a:spcPts val="0"/>
              </a:spcBef>
              <a:spcAft>
                <a:spcPts val="600"/>
              </a:spcAft>
              <a:buFont typeface="Wingdings" panose="05000000000000000000" pitchFamily="2" charset="2"/>
              <a:buChar char="ü"/>
            </a:pPr>
            <a:r>
              <a:rPr lang="en" sz="2200" dirty="0"/>
              <a:t>First of all, you will </a:t>
            </a:r>
            <a:r>
              <a:rPr lang="sk-SK" sz="2200" dirty="0"/>
              <a:t>get</a:t>
            </a:r>
            <a:r>
              <a:rPr lang="en" sz="2200" dirty="0"/>
              <a:t> a confirmation of receipt. </a:t>
            </a:r>
            <a:endParaRPr lang="de-DE" sz="2200" dirty="0"/>
          </a:p>
          <a:p>
            <a:pPr marL="285750" indent="-285750" algn="just">
              <a:lnSpc>
                <a:spcPct val="150000"/>
              </a:lnSpc>
              <a:spcBef>
                <a:spcPts val="0"/>
              </a:spcBef>
              <a:spcAft>
                <a:spcPts val="600"/>
              </a:spcAft>
              <a:buFont typeface="Wingdings" panose="05000000000000000000" pitchFamily="2" charset="2"/>
              <a:buChar char="ü"/>
            </a:pPr>
            <a:r>
              <a:rPr lang="en-US" sz="2200" dirty="0"/>
              <a:t>The Investigation Office then assesses your report. This includes gathering facts particularly from the whistleblower. </a:t>
            </a:r>
            <a:endParaRPr lang="sk-SK" sz="2200" dirty="0"/>
          </a:p>
          <a:p>
            <a:pPr marL="285750" indent="-285750" algn="just">
              <a:lnSpc>
                <a:spcPct val="150000"/>
              </a:lnSpc>
              <a:spcBef>
                <a:spcPts val="0"/>
              </a:spcBef>
              <a:spcAft>
                <a:spcPts val="600"/>
              </a:spcAft>
              <a:buFont typeface="Wingdings" panose="05000000000000000000" pitchFamily="2" charset="2"/>
              <a:buChar char="ü"/>
            </a:pPr>
            <a:r>
              <a:rPr lang="en-US" sz="2200" dirty="0"/>
              <a:t>Only if this initial evaluation shows grounds for suspicion of a violation an investigation by a dedicated Investigating Unit will be started</a:t>
            </a:r>
            <a:r>
              <a:rPr lang="sk-SK" sz="2200" dirty="0"/>
              <a:t>.</a:t>
            </a:r>
            <a:endParaRPr lang="de-DE" sz="2200" dirty="0"/>
          </a:p>
        </p:txBody>
      </p:sp>
      <p:sp>
        <p:nvSpPr>
          <p:cNvPr id="5" name="Zástupný objekt pre text 1"/>
          <p:cNvSpPr>
            <a:spLocks noGrp="1"/>
          </p:cNvSpPr>
          <p:nvPr>
            <p:ph type="body" sz="quarter" idx="18"/>
          </p:nvPr>
        </p:nvSpPr>
        <p:spPr>
          <a:xfrm>
            <a:off x="478800" y="849573"/>
            <a:ext cx="11233150" cy="360099"/>
          </a:xfrm>
        </p:spPr>
        <p:style>
          <a:lnRef idx="1">
            <a:schemeClr val="dk1"/>
          </a:lnRef>
          <a:fillRef idx="2">
            <a:schemeClr val="dk1"/>
          </a:fillRef>
          <a:effectRef idx="1">
            <a:schemeClr val="dk1"/>
          </a:effectRef>
          <a:fontRef idx="minor">
            <a:schemeClr val="dk1"/>
          </a:fontRef>
        </p:style>
        <p:txBody>
          <a:bodyPr/>
          <a:lstStyle/>
          <a:p>
            <a:pPr algn="ctr"/>
            <a:r>
              <a:rPr lang="en" dirty="0"/>
              <a:t>How do we process your report? 1/3</a:t>
            </a:r>
            <a:endParaRPr lang="sk-SK" dirty="0"/>
          </a:p>
        </p:txBody>
      </p:sp>
    </p:spTree>
    <p:extLst>
      <p:ext uri="{BB962C8B-B14F-4D97-AF65-F5344CB8AC3E}">
        <p14:creationId xmlns:p14="http://schemas.microsoft.com/office/powerpoint/2010/main" val="51262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en" dirty="0"/>
              <a:t>1. Our </a:t>
            </a:r>
            <a:r>
              <a:rPr lang="sk-SK" dirty="0"/>
              <a:t>W</a:t>
            </a:r>
            <a:r>
              <a:rPr lang="en" dirty="0"/>
              <a:t>histleblow</a:t>
            </a:r>
            <a:r>
              <a:rPr lang="sk-SK" dirty="0" err="1"/>
              <a:t>er</a:t>
            </a:r>
            <a:r>
              <a:rPr lang="en" dirty="0"/>
              <a:t> </a:t>
            </a:r>
            <a:r>
              <a:rPr lang="sk-SK" dirty="0"/>
              <a:t>S</a:t>
            </a:r>
            <a:r>
              <a:rPr lang="en" dirty="0"/>
              <a:t>ystem</a:t>
            </a:r>
            <a:endParaRPr lang="sk-SK" dirty="0"/>
          </a:p>
        </p:txBody>
      </p:sp>
      <p:sp>
        <p:nvSpPr>
          <p:cNvPr id="17" name="Zástupný objekt pre text 16"/>
          <p:cNvSpPr>
            <a:spLocks noGrp="1"/>
          </p:cNvSpPr>
          <p:nvPr>
            <p:ph type="body" sz="quarter" idx="19"/>
          </p:nvPr>
        </p:nvSpPr>
        <p:spPr>
          <a:xfrm>
            <a:off x="479425" y="1389546"/>
            <a:ext cx="11233150" cy="4133399"/>
          </a:xfrm>
        </p:spPr>
        <p:txBody>
          <a:bodyPr/>
          <a:lstStyle/>
          <a:p>
            <a:pPr marL="285750" indent="-285750" algn="just">
              <a:lnSpc>
                <a:spcPct val="150000"/>
              </a:lnSpc>
              <a:spcBef>
                <a:spcPts val="0"/>
              </a:spcBef>
              <a:spcAft>
                <a:spcPts val="600"/>
              </a:spcAft>
              <a:buFont typeface="Wingdings" panose="05000000000000000000" pitchFamily="2" charset="2"/>
              <a:buChar char="ü"/>
            </a:pPr>
            <a:r>
              <a:rPr lang="en-US" sz="2200" dirty="0"/>
              <a:t>Afterwards, the results of the investigation will be assessed by the Investigation Office and appropriate measures will be recommended.</a:t>
            </a:r>
            <a:endParaRPr lang="sk-SK" sz="2200" dirty="0"/>
          </a:p>
          <a:p>
            <a:pPr marL="285750" indent="-285750" algn="just">
              <a:lnSpc>
                <a:spcPct val="150000"/>
              </a:lnSpc>
              <a:spcBef>
                <a:spcPts val="0"/>
              </a:spcBef>
              <a:spcAft>
                <a:spcPts val="600"/>
              </a:spcAft>
              <a:buFont typeface="Wingdings" panose="05000000000000000000" pitchFamily="2" charset="2"/>
              <a:buChar char="ü"/>
            </a:pPr>
            <a:r>
              <a:rPr lang="en" sz="2200" dirty="0"/>
              <a:t>Information about the status* </a:t>
            </a:r>
            <a:r>
              <a:rPr lang="en-US" sz="2200" dirty="0"/>
              <a:t>and the outcome of the procedure will be given to you without undue delay.</a:t>
            </a:r>
            <a:endParaRPr lang="en" sz="2200" dirty="0"/>
          </a:p>
          <a:p>
            <a:pPr marL="285750" indent="-285750" algn="just">
              <a:lnSpc>
                <a:spcPct val="150000"/>
              </a:lnSpc>
              <a:spcBef>
                <a:spcPts val="0"/>
              </a:spcBef>
              <a:spcAft>
                <a:spcPts val="600"/>
              </a:spcAft>
              <a:buFont typeface="Wingdings" panose="05000000000000000000" pitchFamily="2" charset="2"/>
              <a:buChar char="ü"/>
            </a:pPr>
            <a:endParaRPr lang="de-DE" sz="2200" dirty="0"/>
          </a:p>
        </p:txBody>
      </p:sp>
      <p:sp>
        <p:nvSpPr>
          <p:cNvPr id="5" name="Zástupný objekt pre text 1"/>
          <p:cNvSpPr>
            <a:spLocks noGrp="1"/>
          </p:cNvSpPr>
          <p:nvPr>
            <p:ph type="body" sz="quarter" idx="18"/>
          </p:nvPr>
        </p:nvSpPr>
        <p:spPr>
          <a:xfrm>
            <a:off x="478800" y="849573"/>
            <a:ext cx="11233150" cy="360099"/>
          </a:xfrm>
        </p:spPr>
        <p:style>
          <a:lnRef idx="1">
            <a:schemeClr val="dk1"/>
          </a:lnRef>
          <a:fillRef idx="2">
            <a:schemeClr val="dk1"/>
          </a:fillRef>
          <a:effectRef idx="1">
            <a:schemeClr val="dk1"/>
          </a:effectRef>
          <a:fontRef idx="minor">
            <a:schemeClr val="dk1"/>
          </a:fontRef>
        </p:style>
        <p:txBody>
          <a:bodyPr/>
          <a:lstStyle/>
          <a:p>
            <a:pPr algn="ctr"/>
            <a:r>
              <a:rPr lang="en" dirty="0"/>
              <a:t>How do we process your report? 2/3</a:t>
            </a:r>
            <a:endParaRPr lang="sk-SK" dirty="0"/>
          </a:p>
        </p:txBody>
      </p:sp>
      <p:sp>
        <p:nvSpPr>
          <p:cNvPr id="6" name="BlokTextu 5"/>
          <p:cNvSpPr txBox="1"/>
          <p:nvPr/>
        </p:nvSpPr>
        <p:spPr>
          <a:xfrm>
            <a:off x="479425" y="6140767"/>
            <a:ext cx="10295255" cy="307777"/>
          </a:xfrm>
          <a:prstGeom prst="rect">
            <a:avLst/>
          </a:prstGeom>
          <a:noFill/>
        </p:spPr>
        <p:txBody>
          <a:bodyPr wrap="square" lIns="0" tIns="0" rIns="0" bIns="0" rtlCol="0">
            <a:spAutoFit/>
          </a:bodyPr>
          <a:lstStyle/>
          <a:p>
            <a:pPr>
              <a:spcBef>
                <a:spcPts val="400"/>
              </a:spcBef>
            </a:pPr>
            <a:r>
              <a:rPr lang="en" sz="2000" i="1" dirty="0"/>
              <a:t>* The processing time </a:t>
            </a:r>
            <a:r>
              <a:rPr lang="en-US" sz="2000" i="1" dirty="0"/>
              <a:t>varies depending on the subject of the procedure</a:t>
            </a:r>
            <a:endParaRPr lang="en" sz="2000" i="1" dirty="0"/>
          </a:p>
        </p:txBody>
      </p:sp>
    </p:spTree>
    <p:extLst>
      <p:ext uri="{BB962C8B-B14F-4D97-AF65-F5344CB8AC3E}">
        <p14:creationId xmlns:p14="http://schemas.microsoft.com/office/powerpoint/2010/main" val="128686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p:txBody>
          <a:bodyPr/>
          <a:lstStyle/>
          <a:p>
            <a:r>
              <a:rPr lang="en" dirty="0"/>
              <a:t>1. Our </a:t>
            </a:r>
            <a:r>
              <a:rPr lang="sk-SK" dirty="0"/>
              <a:t>W</a:t>
            </a:r>
            <a:r>
              <a:rPr lang="en" dirty="0"/>
              <a:t>histleblow</a:t>
            </a:r>
            <a:r>
              <a:rPr lang="sk-SK" dirty="0" err="1"/>
              <a:t>er</a:t>
            </a:r>
            <a:r>
              <a:rPr lang="en" dirty="0"/>
              <a:t> </a:t>
            </a:r>
            <a:r>
              <a:rPr lang="sk-SK" dirty="0"/>
              <a:t>S</a:t>
            </a:r>
            <a:r>
              <a:rPr lang="en" dirty="0"/>
              <a:t>ystem</a:t>
            </a:r>
            <a:endParaRPr lang="sk-SK" dirty="0"/>
          </a:p>
        </p:txBody>
      </p:sp>
      <p:sp>
        <p:nvSpPr>
          <p:cNvPr id="17" name="Zástupný objekt pre text 16"/>
          <p:cNvSpPr>
            <a:spLocks noGrp="1"/>
          </p:cNvSpPr>
          <p:nvPr>
            <p:ph type="body" sz="quarter" idx="19"/>
          </p:nvPr>
        </p:nvSpPr>
        <p:spPr>
          <a:xfrm>
            <a:off x="479425" y="1389546"/>
            <a:ext cx="11233150" cy="4599774"/>
          </a:xfrm>
        </p:spPr>
        <p:txBody>
          <a:bodyPr/>
          <a:lstStyle/>
          <a:p>
            <a:pPr marL="285750" indent="-285750" algn="just">
              <a:lnSpc>
                <a:spcPct val="150000"/>
              </a:lnSpc>
              <a:spcBef>
                <a:spcPts val="0"/>
              </a:spcBef>
              <a:spcAft>
                <a:spcPts val="600"/>
              </a:spcAft>
              <a:buFont typeface="Wingdings" panose="05000000000000000000" pitchFamily="2" charset="2"/>
              <a:buChar char="ü"/>
            </a:pPr>
            <a:r>
              <a:rPr lang="en" sz="2200" dirty="0"/>
              <a:t>Potential violations of the Code of Conduct for Business Partners</a:t>
            </a:r>
            <a:r>
              <a:rPr lang="sk-SK" sz="2200" dirty="0"/>
              <a:t> </a:t>
            </a:r>
            <a:r>
              <a:rPr lang="en-US" sz="2200" dirty="0"/>
              <a:t>by suppliers, including serious risks and violations of human rights and environment by direct and indirect suppliers, can also be reported to the Investigation Office -  as well as reports requiring otherwise immediate action. The Investigation Office will inform the responsible departments, who will process the issue accordingly. This particularly includes taking the necessary measures to minimize or end violations and/or risks.</a:t>
            </a:r>
            <a:endParaRPr lang="en" sz="2200" dirty="0"/>
          </a:p>
          <a:p>
            <a:pPr marL="285750" indent="-285750" algn="just">
              <a:lnSpc>
                <a:spcPct val="150000"/>
              </a:lnSpc>
              <a:spcBef>
                <a:spcPts val="0"/>
              </a:spcBef>
              <a:spcAft>
                <a:spcPts val="600"/>
              </a:spcAft>
              <a:buFont typeface="Wingdings" panose="05000000000000000000" pitchFamily="2" charset="2"/>
              <a:buChar char="ü"/>
            </a:pPr>
            <a:r>
              <a:rPr lang="en-US" sz="2200" dirty="0"/>
              <a:t>More information on the respective procedural principles can be </a:t>
            </a:r>
            <a:r>
              <a:rPr lang="en-US" sz="2200" dirty="0" err="1"/>
              <a:t>foun</a:t>
            </a:r>
            <a:r>
              <a:rPr lang="sk-SK" sz="2200" dirty="0"/>
              <a:t>d</a:t>
            </a:r>
            <a:r>
              <a:rPr lang="en-US" sz="2200" dirty="0"/>
              <a:t> </a:t>
            </a:r>
            <a:r>
              <a:rPr lang="en" sz="2200" b="1" dirty="0">
                <a:hlinkClick r:id="rId5"/>
              </a:rPr>
              <a:t>here</a:t>
            </a:r>
            <a:r>
              <a:rPr lang="en" sz="2200" dirty="0"/>
              <a:t>.*</a:t>
            </a:r>
            <a:endParaRPr lang="de-DE" sz="2200" dirty="0"/>
          </a:p>
        </p:txBody>
      </p:sp>
      <p:sp>
        <p:nvSpPr>
          <p:cNvPr id="5" name="Zástupný objekt pre text 1"/>
          <p:cNvSpPr>
            <a:spLocks noGrp="1"/>
          </p:cNvSpPr>
          <p:nvPr>
            <p:ph type="body" sz="quarter" idx="18"/>
          </p:nvPr>
        </p:nvSpPr>
        <p:spPr>
          <a:xfrm>
            <a:off x="478800" y="849573"/>
            <a:ext cx="11233150" cy="360099"/>
          </a:xfrm>
        </p:spPr>
        <p:style>
          <a:lnRef idx="1">
            <a:schemeClr val="dk1"/>
          </a:lnRef>
          <a:fillRef idx="2">
            <a:schemeClr val="dk1"/>
          </a:fillRef>
          <a:effectRef idx="1">
            <a:schemeClr val="dk1"/>
          </a:effectRef>
          <a:fontRef idx="minor">
            <a:schemeClr val="dk1"/>
          </a:fontRef>
        </p:style>
        <p:txBody>
          <a:bodyPr/>
          <a:lstStyle/>
          <a:p>
            <a:pPr algn="ctr"/>
            <a:r>
              <a:rPr lang="en" dirty="0"/>
              <a:t>How do we process your report? 3/3</a:t>
            </a:r>
            <a:endParaRPr lang="sk-SK" dirty="0"/>
          </a:p>
        </p:txBody>
      </p:sp>
      <p:sp>
        <p:nvSpPr>
          <p:cNvPr id="6" name="BlokTextu 5"/>
          <p:cNvSpPr txBox="1"/>
          <p:nvPr/>
        </p:nvSpPr>
        <p:spPr>
          <a:xfrm>
            <a:off x="631200" y="6124574"/>
            <a:ext cx="9845040" cy="553998"/>
          </a:xfrm>
          <a:prstGeom prst="rect">
            <a:avLst/>
          </a:prstGeom>
          <a:noFill/>
        </p:spPr>
        <p:txBody>
          <a:bodyPr wrap="square" lIns="0" tIns="0" rIns="0" bIns="0" rtlCol="0">
            <a:spAutoFit/>
          </a:bodyPr>
          <a:lstStyle/>
          <a:p>
            <a:pPr>
              <a:spcBef>
                <a:spcPts val="400"/>
              </a:spcBef>
            </a:pPr>
            <a:r>
              <a:rPr lang="en" sz="1800" dirty="0"/>
              <a:t>* https://www.volkswagenag.com/presence/konzern/compliance-und-risikomanagement/compliance/Volkswagen_Group_Complaints_Procedure.pdf</a:t>
            </a:r>
            <a:endParaRPr lang="sk-SK" sz="1800" dirty="0"/>
          </a:p>
        </p:txBody>
      </p:sp>
    </p:spTree>
    <p:extLst>
      <p:ext uri="{BB962C8B-B14F-4D97-AF65-F5344CB8AC3E}">
        <p14:creationId xmlns:p14="http://schemas.microsoft.com/office/powerpoint/2010/main" val="299873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a:xfrm>
            <a:off x="479425" y="309600"/>
            <a:ext cx="11233150" cy="360099"/>
          </a:xfrm>
        </p:spPr>
        <p:txBody>
          <a:bodyPr/>
          <a:lstStyle/>
          <a:p>
            <a:r>
              <a:rPr lang="en" dirty="0"/>
              <a:t>2. </a:t>
            </a:r>
            <a:r>
              <a:rPr lang="en-US" dirty="0"/>
              <a:t>What kind of report do you want to submit? </a:t>
            </a:r>
            <a:endParaRPr lang="en" dirty="0"/>
          </a:p>
        </p:txBody>
      </p:sp>
      <p:sp>
        <p:nvSpPr>
          <p:cNvPr id="17" name="Zástupný objekt pre text 16"/>
          <p:cNvSpPr>
            <a:spLocks noGrp="1"/>
          </p:cNvSpPr>
          <p:nvPr>
            <p:ph type="body" sz="quarter" idx="19"/>
          </p:nvPr>
        </p:nvSpPr>
        <p:spPr>
          <a:xfrm>
            <a:off x="479425" y="1446245"/>
            <a:ext cx="11233150" cy="2683795"/>
          </a:xfrm>
        </p:spPr>
        <p:txBody>
          <a:bodyPr/>
          <a:lstStyle/>
          <a:p>
            <a:pPr marL="285750" indent="-285750" algn="just">
              <a:lnSpc>
                <a:spcPct val="150000"/>
              </a:lnSpc>
              <a:spcBef>
                <a:spcPts val="0"/>
              </a:spcBef>
              <a:spcAft>
                <a:spcPts val="600"/>
              </a:spcAft>
              <a:buFont typeface="Wingdings" panose="05000000000000000000" pitchFamily="2" charset="2"/>
              <a:buChar char="ü"/>
            </a:pPr>
            <a:r>
              <a:rPr lang="en-US" sz="2200" dirty="0"/>
              <a:t>For complaints or feedback about vehicles and services of Volkswagen Slovakia, </a:t>
            </a:r>
            <a:r>
              <a:rPr lang="en-US" sz="2200" dirty="0" err="1"/>
              <a:t>a.s.</a:t>
            </a:r>
            <a:r>
              <a:rPr lang="en-US" sz="2200" dirty="0"/>
              <a:t>, or our business partners (e.g. car dealerships, workshops), please contact </a:t>
            </a:r>
            <a:r>
              <a:rPr lang="en-US" sz="2200" dirty="0">
                <a:hlinkClick r:id="rId5"/>
              </a:rPr>
              <a:t>pinfo@porsche.sk</a:t>
            </a:r>
            <a:r>
              <a:rPr lang="sk-SK" sz="2200" dirty="0"/>
              <a:t>.</a:t>
            </a:r>
            <a:endParaRPr lang="en-US" sz="2200" dirty="0"/>
          </a:p>
          <a:p>
            <a:pPr marL="285750" indent="-285750" algn="just">
              <a:lnSpc>
                <a:spcPct val="150000"/>
              </a:lnSpc>
              <a:spcBef>
                <a:spcPts val="0"/>
              </a:spcBef>
              <a:spcAft>
                <a:spcPts val="600"/>
              </a:spcAft>
              <a:buFont typeface="Wingdings" panose="05000000000000000000" pitchFamily="2" charset="2"/>
              <a:buChar char="ü"/>
            </a:pPr>
            <a:r>
              <a:rPr lang="en-US" sz="2200" dirty="0"/>
              <a:t>Please understand that we will not be able to forward your request or take any action for reasons of responsibility.</a:t>
            </a:r>
          </a:p>
        </p:txBody>
      </p:sp>
      <p:sp>
        <p:nvSpPr>
          <p:cNvPr id="2" name="Zástupný text 1">
            <a:extLst>
              <a:ext uri="{FF2B5EF4-FFF2-40B4-BE49-F238E27FC236}">
                <a16:creationId xmlns:a16="http://schemas.microsoft.com/office/drawing/2014/main" id="{AA85734C-9AC8-165E-9D93-E474E6C8A1C1}"/>
              </a:ext>
            </a:extLst>
          </p:cNvPr>
          <p:cNvSpPr>
            <a:spLocks noGrp="1"/>
          </p:cNvSpPr>
          <p:nvPr>
            <p:ph type="body" sz="quarter" idx="18"/>
          </p:nvPr>
        </p:nvSpPr>
        <p:spPr>
          <a:xfrm>
            <a:off x="479425" y="921183"/>
            <a:ext cx="11233150" cy="304699"/>
          </a:xfrm>
        </p:spPr>
        <p:txBody>
          <a:bodyPr/>
          <a:lstStyle/>
          <a:p>
            <a:r>
              <a:rPr lang="sk-SK" sz="2200" b="1" dirty="0">
                <a:latin typeface="+mn-lt"/>
              </a:rPr>
              <a:t>a. </a:t>
            </a:r>
            <a:r>
              <a:rPr lang="en-US" sz="2200" b="1" dirty="0">
                <a:latin typeface="+mn-lt"/>
              </a:rPr>
              <a:t>A complaint about products or services to our customer service</a:t>
            </a:r>
            <a:endParaRPr lang="sk-SK" sz="2200" b="1" dirty="0">
              <a:latin typeface="+mn-lt"/>
            </a:endParaRPr>
          </a:p>
        </p:txBody>
      </p:sp>
    </p:spTree>
    <p:extLst>
      <p:ext uri="{BB962C8B-B14F-4D97-AF65-F5344CB8AC3E}">
        <p14:creationId xmlns:p14="http://schemas.microsoft.com/office/powerpoint/2010/main" val="344003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0" imgH="380" progId="TCLayout.ActiveDocument.1">
                  <p:embed/>
                </p:oleObj>
              </mc:Choice>
              <mc:Fallback>
                <p:oleObj name="think-cell Slide" r:id="rId3" imgW="380" imgH="380" progId="TCLayout.ActiveDocument.1">
                  <p:embed/>
                  <p:pic>
                    <p:nvPicPr>
                      <p:cNvPr id="8" name="Objekt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Nadpis 14"/>
          <p:cNvSpPr>
            <a:spLocks noGrp="1"/>
          </p:cNvSpPr>
          <p:nvPr>
            <p:ph type="title"/>
          </p:nvPr>
        </p:nvSpPr>
        <p:spPr>
          <a:xfrm>
            <a:off x="479425" y="309600"/>
            <a:ext cx="11233150" cy="360099"/>
          </a:xfrm>
        </p:spPr>
        <p:txBody>
          <a:bodyPr/>
          <a:lstStyle/>
          <a:p>
            <a:r>
              <a:rPr lang="en" dirty="0"/>
              <a:t>2. </a:t>
            </a:r>
            <a:r>
              <a:rPr lang="en-US" dirty="0"/>
              <a:t>What kind of report do you want to submit? </a:t>
            </a:r>
            <a:endParaRPr lang="en" dirty="0"/>
          </a:p>
        </p:txBody>
      </p:sp>
      <p:sp>
        <p:nvSpPr>
          <p:cNvPr id="2" name="Zástupný text 1">
            <a:extLst>
              <a:ext uri="{FF2B5EF4-FFF2-40B4-BE49-F238E27FC236}">
                <a16:creationId xmlns:a16="http://schemas.microsoft.com/office/drawing/2014/main" id="{AA85734C-9AC8-165E-9D93-E474E6C8A1C1}"/>
              </a:ext>
            </a:extLst>
          </p:cNvPr>
          <p:cNvSpPr>
            <a:spLocks noGrp="1"/>
          </p:cNvSpPr>
          <p:nvPr>
            <p:ph type="body" sz="quarter" idx="18"/>
          </p:nvPr>
        </p:nvSpPr>
        <p:spPr>
          <a:xfrm>
            <a:off x="479425" y="921183"/>
            <a:ext cx="11233150" cy="304699"/>
          </a:xfrm>
        </p:spPr>
        <p:txBody>
          <a:bodyPr/>
          <a:lstStyle/>
          <a:p>
            <a:r>
              <a:rPr lang="sk-SK" sz="2200" b="1" dirty="0">
                <a:latin typeface="+mn-lt"/>
              </a:rPr>
              <a:t>b. </a:t>
            </a:r>
            <a:r>
              <a:rPr lang="en-US" sz="2200" b="1" dirty="0">
                <a:latin typeface="+mn-lt"/>
              </a:rPr>
              <a:t>A report of potential misconduct to our Whistleblower System</a:t>
            </a:r>
          </a:p>
        </p:txBody>
      </p:sp>
      <p:sp>
        <p:nvSpPr>
          <p:cNvPr id="5" name="Zástupný objekt pre text 16">
            <a:extLst>
              <a:ext uri="{FF2B5EF4-FFF2-40B4-BE49-F238E27FC236}">
                <a16:creationId xmlns:a16="http://schemas.microsoft.com/office/drawing/2014/main" id="{7010099C-B814-6785-5722-0910E373FE42}"/>
              </a:ext>
            </a:extLst>
          </p:cNvPr>
          <p:cNvSpPr>
            <a:spLocks noGrp="1"/>
          </p:cNvSpPr>
          <p:nvPr>
            <p:ph type="body" sz="quarter" idx="19"/>
          </p:nvPr>
        </p:nvSpPr>
        <p:spPr>
          <a:xfrm>
            <a:off x="1326776" y="1492606"/>
            <a:ext cx="10385799" cy="2650626"/>
          </a:xfrm>
        </p:spPr>
        <p:txBody>
          <a:bodyPr/>
          <a:lstStyle/>
          <a:p>
            <a:pPr marL="285750" indent="-285750" algn="just">
              <a:lnSpc>
                <a:spcPct val="150000"/>
              </a:lnSpc>
              <a:spcBef>
                <a:spcPts val="0"/>
              </a:spcBef>
              <a:spcAft>
                <a:spcPts val="600"/>
              </a:spcAft>
              <a:buFont typeface="Wingdings" panose="05000000000000000000" pitchFamily="2" charset="2"/>
              <a:buChar char="ü"/>
            </a:pPr>
            <a:r>
              <a:rPr lang="en-US" sz="2200" dirty="0"/>
              <a:t>The Whistleblower System offers various channels for reporting potential misconduct by employees, violations of the Code of Conduct for Business Partners or serious risks and violations of human rights and environment in our Supply Chain.</a:t>
            </a:r>
          </a:p>
          <a:p>
            <a:pPr marL="285750" indent="-285750" algn="just">
              <a:lnSpc>
                <a:spcPct val="150000"/>
              </a:lnSpc>
              <a:spcBef>
                <a:spcPts val="0"/>
              </a:spcBef>
              <a:spcAft>
                <a:spcPts val="600"/>
              </a:spcAft>
              <a:buFont typeface="Wingdings" panose="05000000000000000000" pitchFamily="2" charset="2"/>
              <a:buChar char="ü"/>
            </a:pPr>
            <a:r>
              <a:rPr lang="en" sz="2200" dirty="0"/>
              <a:t>However, this does not affect the statutory right to contact </a:t>
            </a:r>
            <a:r>
              <a:rPr lang="sk-SK" sz="2200" dirty="0" err="1"/>
              <a:t>designated</a:t>
            </a:r>
            <a:r>
              <a:rPr lang="sk-SK" sz="2200" dirty="0"/>
              <a:t> </a:t>
            </a:r>
            <a:r>
              <a:rPr lang="en" sz="2200" dirty="0"/>
              <a:t>authorities as described below.</a:t>
            </a:r>
          </a:p>
        </p:txBody>
      </p:sp>
      <p:pic>
        <p:nvPicPr>
          <p:cNvPr id="6" name="Obrázok 5">
            <a:extLst>
              <a:ext uri="{FF2B5EF4-FFF2-40B4-BE49-F238E27FC236}">
                <a16:creationId xmlns:a16="http://schemas.microsoft.com/office/drawing/2014/main" id="{C9485AE7-1EAA-B4CD-B824-8DA998A95BB3}"/>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308236" y="2395565"/>
            <a:ext cx="1129630" cy="1130978"/>
          </a:xfrm>
          <a:prstGeom prst="rect">
            <a:avLst/>
          </a:prstGeom>
        </p:spPr>
      </p:pic>
    </p:spTree>
    <p:extLst>
      <p:ext uri="{BB962C8B-B14F-4D97-AF65-F5344CB8AC3E}">
        <p14:creationId xmlns:p14="http://schemas.microsoft.com/office/powerpoint/2010/main" val="33837680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7JaOaAn_RKm.S.y61Xs4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k5qjmZWRPefsYitTy0iV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g0HwmdfwTOSPuwitQDNLv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oiYAgmwQQaGR.w8JO99y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mE65cL1R_iHHZyrYD1Y5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2C8gvxuTtKXYgc01jiW5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r0.PUvBZRAGIbcE..556F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4F1RV7F9QhW8BJ0IbGaVO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TiCgu9GQGGLbMPHMt2J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rX2UwPTRUGGSJeTI9WsW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Ur..iGOQduFsSKogLyZw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2C8gvxuTtKXYgc01jiW5Q"/>
</p:tagLst>
</file>

<file path=ppt/theme/theme1.xml><?xml version="1.0" encoding="utf-8"?>
<a:theme xmlns:a="http://schemas.openxmlformats.org/drawingml/2006/main" name="VW Master DE">
  <a:themeElements>
    <a:clrScheme name="VW 7">
      <a:dk1>
        <a:sysClr val="windowText" lastClr="000000"/>
      </a:dk1>
      <a:lt1>
        <a:sysClr val="window" lastClr="FFFFFF"/>
      </a:lt1>
      <a:dk2>
        <a:srgbClr val="001E50"/>
      </a:dk2>
      <a:lt2>
        <a:srgbClr val="00B0F0"/>
      </a:lt2>
      <a:accent1>
        <a:srgbClr val="00437A"/>
      </a:accent1>
      <a:accent2>
        <a:srgbClr val="A9E3FF"/>
      </a:accent2>
      <a:accent3>
        <a:srgbClr val="0082D6"/>
      </a:accent3>
      <a:accent4>
        <a:srgbClr val="4CC7F4"/>
      </a:accent4>
      <a:accent5>
        <a:srgbClr val="6A767D"/>
      </a:accent5>
      <a:accent6>
        <a:srgbClr val="C2CACF"/>
      </a:accent6>
      <a:hlink>
        <a:srgbClr val="001E50"/>
      </a:hlink>
      <a:folHlink>
        <a:srgbClr val="00B0F0"/>
      </a:folHlink>
    </a:clrScheme>
    <a:fontScheme name="Benutzerdefiniert 5">
      <a:majorFont>
        <a:latin typeface="VW Head Office Bold"/>
        <a:ea typeface=""/>
        <a:cs typeface=""/>
      </a:majorFont>
      <a:minorFont>
        <a:latin typeface="VW Text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0" indent="0" algn="l">
          <a:spcBef>
            <a:spcPts val="400"/>
          </a:spcBef>
          <a:buFont typeface="Arial" panose="020B0604020202020204" pitchFamily="34" charset="0"/>
          <a:buNone/>
          <a:defRPr sz="18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a:spcBef>
            <a:spcPts val="400"/>
          </a:spcBef>
          <a:buFont typeface="Arial" panose="020B0604020202020204" pitchFamily="34" charset="0"/>
          <a:buNone/>
          <a:defRPr sz="1800" dirty="0" err="1" smtClean="0"/>
        </a:defPPr>
      </a:lstStyle>
    </a:txDef>
  </a:objectDefaults>
  <a:extraClrSchemeLst/>
  <a:custClrLst>
    <a:custClr name="Yellow">
      <a:srgbClr val="FFD100"/>
    </a:custClr>
    <a:custClr name="Tangarine">
      <a:srgbClr val="F8AC00"/>
    </a:custClr>
    <a:custClr name="Orange">
      <a:srgbClr val="EE7203"/>
    </a:custClr>
    <a:custClr name="Accent">
      <a:srgbClr val="EA4F5F"/>
    </a:custClr>
    <a:custClr name="Red1">
      <a:srgbClr val="FA0032"/>
    </a:custClr>
    <a:custClr name="Red2">
      <a:srgbClr val="E4002C"/>
    </a:custClr>
    <a:custClr name="Red3">
      <a:srgbClr val="B22020"/>
    </a:custClr>
    <a:custClr name="Red4">
      <a:srgbClr val="FF335C"/>
    </a:custClr>
    <a:custClr name="Purple1">
      <a:srgbClr val="DC328A"/>
    </a:custClr>
    <a:custClr name="Purple2">
      <a:srgbClr val="B82585"/>
    </a:custClr>
    <a:custClr name="Purple3">
      <a:srgbClr val="7F328A"/>
    </a:custClr>
    <a:custClr name="Lila">
      <a:srgbClr val="5B08A4"/>
    </a:custClr>
    <a:custClr name="Blau">
      <a:srgbClr val="0040C5"/>
    </a:custClr>
    <a:custClr name="Mint">
      <a:srgbClr val="00CACA"/>
    </a:custClr>
    <a:custClr name="Mint1">
      <a:srgbClr val="00E6E6"/>
    </a:custClr>
    <a:custClr name="Mint2">
      <a:srgbClr val="00A8A8"/>
    </a:custClr>
    <a:custClr name="Green1">
      <a:srgbClr val="ADE5A1"/>
    </a:custClr>
    <a:custClr name="Green2">
      <a:srgbClr val="8BC481"/>
    </a:custClr>
    <a:custClr name="Green3">
      <a:srgbClr val="48AD3E"/>
    </a:custClr>
    <a:custClr name="Green4">
      <a:srgbClr val="128836"/>
    </a:custClr>
    <a:custClr name="Green5">
      <a:srgbClr val="029640"/>
    </a:custClr>
  </a:custClrLst>
  <a:extLst>
    <a:ext uri="{05A4C25C-085E-4340-85A3-A5531E510DB2}">
      <thm15:themeFamily xmlns:thm15="http://schemas.microsoft.com/office/thememl/2012/main" name="Prezentácia6" id="{F0952E63-38F6-45CD-9E18-8133E0CB2DBC}" vid="{98A04D1A-6E95-434F-9923-76CB71A3422F}"/>
    </a:ext>
  </a:extLst>
</a:theme>
</file>

<file path=ppt/theme/theme2.xml><?xml version="1.0" encoding="utf-8"?>
<a:theme xmlns:a="http://schemas.openxmlformats.org/drawingml/2006/main" name="Larissa">
  <a:themeElements>
    <a:clrScheme name="VW 5">
      <a:dk1>
        <a:sysClr val="windowText" lastClr="000000"/>
      </a:dk1>
      <a:lt1>
        <a:sysClr val="window" lastClr="FFFFFF"/>
      </a:lt1>
      <a:dk2>
        <a:srgbClr val="C2CACF"/>
      </a:dk2>
      <a:lt2>
        <a:srgbClr val="6A767D"/>
      </a:lt2>
      <a:accent1>
        <a:srgbClr val="00B0F0"/>
      </a:accent1>
      <a:accent2>
        <a:srgbClr val="001E50"/>
      </a:accent2>
      <a:accent3>
        <a:srgbClr val="0082D6"/>
      </a:accent3>
      <a:accent4>
        <a:srgbClr val="A9E3FF"/>
      </a:accent4>
      <a:accent5>
        <a:srgbClr val="B6BFC5"/>
      </a:accent5>
      <a:accent6>
        <a:srgbClr val="DFE4E8"/>
      </a:accent6>
      <a:hlink>
        <a:srgbClr val="001E50"/>
      </a:hlink>
      <a:folHlink>
        <a:srgbClr val="00B0F0"/>
      </a:folHlink>
    </a:clrScheme>
    <a:fontScheme name="Benutzerdefiniert 5">
      <a:majorFont>
        <a:latin typeface="VW Head Office Bold"/>
        <a:ea typeface=""/>
        <a:cs typeface=""/>
      </a:majorFont>
      <a:minorFont>
        <a:latin typeface="VW Text Offi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VW 5">
      <a:dk1>
        <a:sysClr val="windowText" lastClr="000000"/>
      </a:dk1>
      <a:lt1>
        <a:sysClr val="window" lastClr="FFFFFF"/>
      </a:lt1>
      <a:dk2>
        <a:srgbClr val="C2CACF"/>
      </a:dk2>
      <a:lt2>
        <a:srgbClr val="6A767D"/>
      </a:lt2>
      <a:accent1>
        <a:srgbClr val="00B0F0"/>
      </a:accent1>
      <a:accent2>
        <a:srgbClr val="001E50"/>
      </a:accent2>
      <a:accent3>
        <a:srgbClr val="0082D6"/>
      </a:accent3>
      <a:accent4>
        <a:srgbClr val="A9E3FF"/>
      </a:accent4>
      <a:accent5>
        <a:srgbClr val="B6BFC5"/>
      </a:accent5>
      <a:accent6>
        <a:srgbClr val="DFE4E8"/>
      </a:accent6>
      <a:hlink>
        <a:srgbClr val="001E50"/>
      </a:hlink>
      <a:folHlink>
        <a:srgbClr val="00B0F0"/>
      </a:folHlink>
    </a:clrScheme>
    <a:fontScheme name="VW">
      <a:majorFont>
        <a:latin typeface="VW Head Office"/>
        <a:ea typeface=""/>
        <a:cs typeface=""/>
      </a:majorFont>
      <a:minorFont>
        <a:latin typeface="VW Text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VWConfidentiality>Public</VWConfidentiality>
</file>

<file path=customXml/item2.xml><?xml version="1.0" encoding="utf-8"?>
<p:properties xmlns:p="http://schemas.microsoft.com/office/2006/metadata/properties" xmlns:xsi="http://www.w3.org/2001/XMLSchema-instance" xmlns:pc="http://schemas.microsoft.com/office/infopath/2007/PartnerControls">
  <documentManagement>
    <RevIMDocumentOwner xmlns="15789957-6ed6-4153-8432-eff925bdb183">
      <UserInfo>
        <DisplayName/>
        <AccountId xsi:nil="true"/>
        <AccountType/>
      </UserInfo>
    </RevIMDocumentOwner>
    <c8bb6598de4b4c3c9a7ab68d1141afff xmlns="15789957-6ed6-4153-8432-eff925bdb183">
      <Terms xmlns="http://schemas.microsoft.com/office/infopath/2007/PartnerControls"/>
    </c8bb6598de4b4c3c9a7ab68d1141afff>
    <lcf76f155ced4ddcb4097134ff3c332f xmlns="0605e939-9ed2-4fba-90e5-e56e942d0831">
      <Terms xmlns="http://schemas.microsoft.com/office/infopath/2007/PartnerControls"/>
    </lcf76f155ced4ddcb4097134ff3c332f>
    <TaxCatchAll xmlns="15789957-6ed6-4153-8432-eff925bdb183">
      <Value>2</Value>
    </TaxCatchAll>
    <RevIMComments xmlns="15789957-6ed6-4153-8432-eff925bdb183" xsi:nil="true"/>
    <RevIMDeletionDate xmlns="15789957-6ed6-4153-8432-eff925bdb183">2030-07-10T17:00:05+00:00</RevIMDeletionDate>
    <RevIMExtends xmlns="15789957-6ed6-4153-8432-eff925bdb183">{"Classified":"2023-07-10T17:07:32.341Z","KSUClass":"42ddb057-2b2d-4681-bf4e-cf7502f90d53"}</RevIMExtends>
    <i0f84bba906045b4af568ee102a52dcb xmlns="15789957-6ed6-4153-8432-eff925bdb183">
      <Terms xmlns="http://schemas.microsoft.com/office/infopath/2007/PartnerControls">
        <TermInfo xmlns="http://schemas.microsoft.com/office/infopath/2007/PartnerControls">
          <TermName xmlns="http://schemas.microsoft.com/office/infopath/2007/PartnerControls">2.2 Business documents</TermName>
          <TermId xmlns="http://schemas.microsoft.com/office/infopath/2007/PartnerControls">42ddb057-2b2d-4681-bf4e-cf7502f90d53</TermId>
        </TermInfo>
      </Terms>
    </i0f84bba906045b4af568ee102a52dcb>
    <RevIMEventDate xmlns="15789957-6ed6-4153-8432-eff925bdb183"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89FB0FC2E49FE4D8D5512AB2541C99F" ma:contentTypeVersion="25" ma:contentTypeDescription="Umožňuje vytvoriť nový dokument." ma:contentTypeScope="" ma:versionID="8ccf4b69059ce3605089dd51d8e0a706">
  <xsd:schema xmlns:xsd="http://www.w3.org/2001/XMLSchema" xmlns:xs="http://www.w3.org/2001/XMLSchema" xmlns:p="http://schemas.microsoft.com/office/2006/metadata/properties" xmlns:ns1="http://schemas.microsoft.com/sharepoint/v3" xmlns:ns2="0605e939-9ed2-4fba-90e5-e56e942d0831" xmlns:ns3="15789957-6ed6-4153-8432-eff925bdb183" targetNamespace="http://schemas.microsoft.com/office/2006/metadata/properties" ma:root="true" ma:fieldsID="ed6ca0030220a3df9a9f34ad6afae777" ns1:_="" ns2:_="" ns3:_="">
    <xsd:import namespace="http://schemas.microsoft.com/sharepoint/v3"/>
    <xsd:import namespace="0605e939-9ed2-4fba-90e5-e56e942d0831"/>
    <xsd:import namespace="15789957-6ed6-4153-8432-eff925bdb1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c8bb6598de4b4c3c9a7ab68d1141afff" minOccurs="0"/>
                <xsd:element ref="ns3:TaxCatchAll" minOccurs="0"/>
                <xsd:element ref="ns3:TaxCatchAllLabel" minOccurs="0"/>
                <xsd:element ref="ns3:i0f84bba906045b4af568ee102a52dcb" minOccurs="0"/>
                <xsd:element ref="ns3:RevIMDeletionDate" minOccurs="0"/>
                <xsd:element ref="ns3:RevIMEventDate" minOccurs="0"/>
                <xsd:element ref="ns3:RevIMComments" minOccurs="0"/>
                <xsd:element ref="ns3:RevIMDocumentOwner" minOccurs="0"/>
                <xsd:element ref="ns3:RevIMExtends" minOccurs="0"/>
                <xsd:element ref="ns2:MediaServiceDateTaken" minOccurs="0"/>
                <xsd:element ref="ns2:MediaServiceAutoKeyPoints" minOccurs="0"/>
                <xsd:element ref="ns2:MediaServiceKeyPoints" minOccurs="0"/>
                <xsd:element ref="ns2:lcf76f155ced4ddcb4097134ff3c332f"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1" nillable="true" ma:displayName="Vlastnosti zjednotenej politiky dodržiavania súladu" ma:hidden="true" ma:internalName="_ip_UnifiedCompliancePolicyProperties">
      <xsd:simpleType>
        <xsd:restriction base="dms:Note"/>
      </xsd:simpleType>
    </xsd:element>
    <xsd:element name="_ip_UnifiedCompliancePolicyUIAction" ma:index="32" nillable="true" ma:displayName="Akcia v používateľskom rozhraní zjednotenej politiky dodržiavania súladu"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05e939-9ed2-4fba-90e5-e56e942d08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lcf76f155ced4ddcb4097134ff3c332f" ma:index="29" nillable="true" ma:taxonomy="true" ma:internalName="lcf76f155ced4ddcb4097134ff3c332f" ma:taxonomyFieldName="MediaServiceImageTags" ma:displayName="Značky obrázka" ma:readOnly="false" ma:fieldId="{5cf76f15-5ced-4ddc-b409-7134ff3c332f}" ma:taxonomyMulti="true" ma:sspId="d35d9ec1-ff0e-4daf-94ff-594c76aa1822" ma:termSetId="09814cd3-568e-fe90-9814-8d621ff8fb84" ma:anchorId="fba54fb3-c3e1-fe81-a776-ca4b69148c4d" ma:open="true" ma:isKeyword="false">
      <xsd:complexType>
        <xsd:sequence>
          <xsd:element ref="pc:Terms" minOccurs="0" maxOccurs="1"/>
        </xsd:sequence>
      </xsd:complexType>
    </xsd:element>
    <xsd:element name="MediaServiceLocation" ma:index="30" nillable="true" ma:displayName="Location" ma:indexed="true" ma:internalName="MediaServiceLocation" ma:readOnly="true">
      <xsd:simpleType>
        <xsd:restriction base="dms:Text"/>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789957-6ed6-4153-8432-eff925bdb183" elementFormDefault="qualified">
    <xsd:import namespace="http://schemas.microsoft.com/office/2006/documentManagement/types"/>
    <xsd:import namespace="http://schemas.microsoft.com/office/infopath/2007/PartnerControls"/>
    <xsd:element name="c8bb6598de4b4c3c9a7ab68d1141afff" ma:index="14" nillable="true" ma:taxonomy="true" ma:internalName="c8bb6598de4b4c3c9a7ab68d1141afff" ma:taxonomyFieldName="LegalHoldTag" ma:displayName="LegalHold" ma:fieldId="{c8bb6598-de4b-4c3c-9a7a-b68d1141afff}" ma:taxonomyMulti="true" ma:sspId="d35d9ec1-ff0e-4daf-94ff-594c76aa1822" ma:termSetId="1d36a6df-4193-45ed-b3bc-3ba9643c5e0d"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046ef47b-9ee8-4185-a42c-0de3d757dd69}" ma:internalName="TaxCatchAll" ma:showField="CatchAllData" ma:web="15789957-6ed6-4153-8432-eff925bdb183">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046ef47b-9ee8-4185-a42c-0de3d757dd69}" ma:internalName="TaxCatchAllLabel" ma:readOnly="true" ma:showField="CatchAllDataLabel" ma:web="15789957-6ed6-4153-8432-eff925bdb183">
      <xsd:complexType>
        <xsd:complexContent>
          <xsd:extension base="dms:MultiChoiceLookup">
            <xsd:sequence>
              <xsd:element name="Value" type="dms:Lookup" maxOccurs="unbounded" minOccurs="0" nillable="true"/>
            </xsd:sequence>
          </xsd:extension>
        </xsd:complexContent>
      </xsd:complexType>
    </xsd:element>
    <xsd:element name="i0f84bba906045b4af568ee102a52dcb" ma:index="19" nillable="true" ma:taxonomy="true" ma:internalName="i0f84bba906045b4af568ee102a52dcb" ma:taxonomyFieldName="RevIMBCS" ma:displayName="CSD Class" ma:readOnly="true" ma:default="1;#0.1 Initial category|0239cc7a-0c96-48a8-9e0e-a383e362571c" ma:fieldId="{20f84bba-9060-45b4-af56-8ee102a52dcb}" ma:sspId="d35d9ec1-ff0e-4daf-94ff-594c76aa1822" ma:termSetId="83f400d6-6f53-40a3-8fd2-b80b61df545c" ma:anchorId="00000000-0000-0000-0000-000000000000" ma:open="false" ma:isKeyword="false">
      <xsd:complexType>
        <xsd:sequence>
          <xsd:element ref="pc:Terms" minOccurs="0" maxOccurs="1"/>
        </xsd:sequence>
      </xsd:complexType>
    </xsd:element>
    <xsd:element name="RevIMDeletionDate" ma:index="20" nillable="true" ma:displayName="Deletion Date" ma:description="Deletion Date" ma:format="DateOnly" ma:internalName="RevIMDeletionDate" ma:readOnly="true">
      <xsd:simpleType>
        <xsd:restriction base="dms:DateTime"/>
      </xsd:simpleType>
    </xsd:element>
    <xsd:element name="RevIMEventDate" ma:index="21" nillable="true" ma:displayName="Event Date" ma:description="Event Date" ma:format="DateOnly" ma:internalName="RevIMEventDate" ma:readOnly="true">
      <xsd:simpleType>
        <xsd:restriction base="dms:DateTime"/>
      </xsd:simpleType>
    </xsd:element>
    <xsd:element name="RevIMComments" ma:index="22" nillable="true" ma:displayName="Event Comment" ma:internalName="RevIMComments" ma:readOnly="true">
      <xsd:simpleType>
        <xsd:restriction base="dms:Note">
          <xsd:maxLength value="255"/>
        </xsd:restriction>
      </xsd:simpleType>
    </xsd:element>
    <xsd:element name="RevIMDocumentOwner" ma:index="23" nillable="true" ma:displayName="Document Owner" ma:list="UserInfo" ma:internalName="RevIMDocum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MExtends" ma:index="24" nillable="true" ma:displayName="RevIMExtends" ma:hidden="true" ma:internalName="RevIMExtends" ma:readOnly="true">
      <xsd:simpleType>
        <xsd:restriction base="dms:Note"/>
      </xsd:simpleType>
    </xsd:element>
    <xsd:element name="SharedWithUsers" ma:index="35"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Zdieľané s podrobnosťa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96099E-BB4E-4C4A-A1C4-0280D82EE58E}">
  <ds:schemaRefs/>
</ds:datastoreItem>
</file>

<file path=customXml/itemProps2.xml><?xml version="1.0" encoding="utf-8"?>
<ds:datastoreItem xmlns:ds="http://schemas.openxmlformats.org/officeDocument/2006/customXml" ds:itemID="{39289C0D-559F-4BEA-A58E-EAF366B0FE0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15789957-6ed6-4153-8432-eff925bdb183"/>
    <ds:schemaRef ds:uri="0605e939-9ed2-4fba-90e5-e56e942d0831"/>
    <ds:schemaRef ds:uri="http://www.w3.org/XML/1998/namespace"/>
    <ds:schemaRef ds:uri="http://purl.org/dc/dcmitype/"/>
  </ds:schemaRefs>
</ds:datastoreItem>
</file>

<file path=customXml/itemProps3.xml><?xml version="1.0" encoding="utf-8"?>
<ds:datastoreItem xmlns:ds="http://schemas.openxmlformats.org/officeDocument/2006/customXml" ds:itemID="{EF6FD119-343E-4C4F-A715-C7864687A6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05e939-9ed2-4fba-90e5-e56e942d0831"/>
    <ds:schemaRef ds:uri="15789957-6ed6-4153-8432-eff925bdb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9E24B0-21EE-4DEE-9C52-DF6C421864A1}">
  <ds:schemaRefs>
    <ds:schemaRef ds:uri="http://schemas.microsoft.com/sharepoint/v3/contenttype/forms"/>
  </ds:schemaRefs>
</ds:datastoreItem>
</file>

<file path=docMetadata/LabelInfo.xml><?xml version="1.0" encoding="utf-8"?>
<clbl:labelList xmlns:clbl="http://schemas.microsoft.com/office/2020/mipLabelMetadata">
  <clbl:label id="{a6b84135-ab90-4b03-a415-784f8f15a7f1}" enabled="1" method="Privileged" siteId="{2882be50-2012-4d88-ac86-544124e120c8}" removed="0"/>
</clbl:labelList>
</file>

<file path=docProps/app.xml><?xml version="1.0" encoding="utf-8"?>
<Properties xmlns="http://schemas.openxmlformats.org/officeDocument/2006/extended-properties" xmlns:vt="http://schemas.openxmlformats.org/officeDocument/2006/docPropsVTypes">
  <Template>blank</Template>
  <TotalTime>0</TotalTime>
  <Words>1402</Words>
  <Application>Microsoft Office PowerPoint</Application>
  <PresentationFormat>Širokouhlá</PresentationFormat>
  <Paragraphs>87</Paragraphs>
  <Slides>17</Slides>
  <Notes>0</Notes>
  <HiddenSlides>0</HiddenSlides>
  <MMClips>0</MMClips>
  <ScaleCrop>false</ScaleCrop>
  <HeadingPairs>
    <vt:vector size="8" baseType="variant">
      <vt:variant>
        <vt:lpstr>Použité písma</vt:lpstr>
      </vt:variant>
      <vt:variant>
        <vt:i4>6</vt:i4>
      </vt:variant>
      <vt:variant>
        <vt:lpstr>Motív</vt:lpstr>
      </vt:variant>
      <vt:variant>
        <vt:i4>1</vt:i4>
      </vt:variant>
      <vt:variant>
        <vt:lpstr>Vložené servery OLE</vt:lpstr>
      </vt:variant>
      <vt:variant>
        <vt:i4>2</vt:i4>
      </vt:variant>
      <vt:variant>
        <vt:lpstr>Nadpisy snímok</vt:lpstr>
      </vt:variant>
      <vt:variant>
        <vt:i4>17</vt:i4>
      </vt:variant>
    </vt:vector>
  </HeadingPairs>
  <TitlesOfParts>
    <vt:vector size="26" baseType="lpstr">
      <vt:lpstr>DengXian</vt:lpstr>
      <vt:lpstr>Arial</vt:lpstr>
      <vt:lpstr>Symbol</vt:lpstr>
      <vt:lpstr>VW Head Office Bold</vt:lpstr>
      <vt:lpstr>VW Text Office</vt:lpstr>
      <vt:lpstr>Wingdings</vt:lpstr>
      <vt:lpstr>VW Master DE</vt:lpstr>
      <vt:lpstr>think-cell Slide</vt:lpstr>
      <vt:lpstr>Adobe Acrobat Document</vt:lpstr>
      <vt:lpstr>Whistleblower System</vt:lpstr>
      <vt:lpstr>Whistleblower System</vt:lpstr>
      <vt:lpstr>1. Our Whistleblower System</vt:lpstr>
      <vt:lpstr>1. Our Whistleblower System</vt:lpstr>
      <vt:lpstr>1. Our Whistleblower System</vt:lpstr>
      <vt:lpstr>1. Our Whistleblower System</vt:lpstr>
      <vt:lpstr>1. Our Whistleblower System</vt:lpstr>
      <vt:lpstr>2. What kind of report do you want to submit? </vt:lpstr>
      <vt:lpstr>2. What kind of report do you want to submit? </vt:lpstr>
      <vt:lpstr>Making a report to our Whistleblower System</vt:lpstr>
      <vt:lpstr>Making a report to our Whistleblower System</vt:lpstr>
      <vt:lpstr>Making a report to our Whistleblower System</vt:lpstr>
      <vt:lpstr>Making a report to our Whistleblower System</vt:lpstr>
      <vt:lpstr>Making a report to our Whistleblower System</vt:lpstr>
      <vt:lpstr>Making a report to our Whistleblower System</vt:lpstr>
      <vt:lpstr>3. Do you have any questions?</vt:lpstr>
      <vt:lpstr>4. External Reporting Channel</vt:lpstr>
    </vt:vector>
  </TitlesOfParts>
  <Manager/>
  <Company>Volkswagen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Systém oznamovania podnetov</dc:title>
  <dc:subject/>
  <dc:creator>Sucha, Andrea (SRR)</dc:creator>
  <dc:description>Optimized for PowerPoint 2016</dc:description>
  <cp:lastModifiedBy>Sucha, Andrea (SR)</cp:lastModifiedBy>
  <cp:revision>84</cp:revision>
  <cp:lastPrinted>2019-05-23T14:12:38Z</cp:lastPrinted>
  <dcterms:created xsi:type="dcterms:W3CDTF">2022-04-21T12:10:36Z</dcterms:created>
  <dcterms:modified xsi:type="dcterms:W3CDTF">2024-09-30T12:37:00Z</dcterms:modified>
  <cp:category>PowerPoint Master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0x010100F89FB0FC2E49FE4D8D5512AB2541C99F</vt:lpwstr>
  </property>
  <property fmtid="{D5CDD505-2E9C-101B-9397-08002B2CF9AE}" pid="3" name="VWConfidentialityAlign">
    <vt:lpwstr>BottomRight</vt:lpwstr>
  </property>
  <property fmtid="{D5CDD505-2E9C-101B-9397-08002B2CF9AE}" pid="4" name="KsuType">
    <vt:lpwstr>-1</vt:lpwstr>
  </property>
  <property fmtid="{D5CDD505-2E9C-101B-9397-08002B2CF9AE}" pid="5" name="VWConfidentiality">
    <vt:lpwstr>Public</vt:lpwstr>
  </property>
  <property fmtid="{D5CDD505-2E9C-101B-9397-08002B2CF9AE}" pid="6" name="MediaServiceImageTags">
    <vt:lpwstr/>
  </property>
  <property fmtid="{D5CDD505-2E9C-101B-9397-08002B2CF9AE}" pid="7" name="RevIMBCS">
    <vt:lpwstr>2;#2.2 Business documents|42ddb057-2b2d-4681-bf4e-cf7502f90d53</vt:lpwstr>
  </property>
  <property fmtid="{D5CDD505-2E9C-101B-9397-08002B2CF9AE}" pid="8" name="LegalHoldTag">
    <vt:lpwstr/>
  </property>
  <property fmtid="{D5CDD505-2E9C-101B-9397-08002B2CF9AE}" pid="9" name="MSIP_Label_a6b84135-ab90-4b03-a415-784f8f15a7f1_Enabled">
    <vt:lpwstr>true</vt:lpwstr>
  </property>
  <property fmtid="{D5CDD505-2E9C-101B-9397-08002B2CF9AE}" pid="10" name="MSIP_Label_a6b84135-ab90-4b03-a415-784f8f15a7f1_SetDate">
    <vt:lpwstr>2022-12-19T12:31:03Z</vt:lpwstr>
  </property>
  <property fmtid="{D5CDD505-2E9C-101B-9397-08002B2CF9AE}" pid="11" name="MSIP_Label_a6b84135-ab90-4b03-a415-784f8f15a7f1_Method">
    <vt:lpwstr>Privileged</vt:lpwstr>
  </property>
  <property fmtid="{D5CDD505-2E9C-101B-9397-08002B2CF9AE}" pid="12" name="MSIP_Label_a6b84135-ab90-4b03-a415-784f8f15a7f1_Name">
    <vt:lpwstr>a6b84135-ab90-4b03-a415-784f8f15a7f1</vt:lpwstr>
  </property>
  <property fmtid="{D5CDD505-2E9C-101B-9397-08002B2CF9AE}" pid="13" name="MSIP_Label_a6b84135-ab90-4b03-a415-784f8f15a7f1_SiteId">
    <vt:lpwstr>2882be50-2012-4d88-ac86-544124e120c8</vt:lpwstr>
  </property>
  <property fmtid="{D5CDD505-2E9C-101B-9397-08002B2CF9AE}" pid="14" name="MSIP_Label_a6b84135-ab90-4b03-a415-784f8f15a7f1_ActionId">
    <vt:lpwstr>cde19cc4-3749-446a-887b-339b0bd877bb</vt:lpwstr>
  </property>
  <property fmtid="{D5CDD505-2E9C-101B-9397-08002B2CF9AE}" pid="15" name="MSIP_Label_a6b84135-ab90-4b03-a415-784f8f15a7f1_ContentBits">
    <vt:lpwstr>0</vt:lpwstr>
  </property>
</Properties>
</file>